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6"/>
  </p:notesMasterIdLst>
  <p:handoutMasterIdLst>
    <p:handoutMasterId r:id="rId7"/>
  </p:handoutMasterIdLst>
  <p:sldIdLst>
    <p:sldId id="256" r:id="rId2"/>
    <p:sldId id="278" r:id="rId3"/>
    <p:sldId id="280" r:id="rId4"/>
    <p:sldId id="285" r:id="rId5"/>
  </p:sldIdLst>
  <p:sldSz cx="7562850" cy="10688638"/>
  <p:notesSz cx="6858000" cy="9144000"/>
  <p:embeddedFontLst>
    <p:embeddedFont>
      <p:font typeface="BR Omega VN" charset="0"/>
      <p:regular r:id="rId8"/>
      <p:bold r:id="rId9"/>
      <p:italic r:id="rId10"/>
      <p:bold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BR Omega VN Black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" userDrawn="1">
          <p15:clr>
            <a:srgbClr val="A4A3A4"/>
          </p15:clr>
        </p15:guide>
        <p15:guide id="2" pos="222" userDrawn="1">
          <p15:clr>
            <a:srgbClr val="A4A3A4"/>
          </p15:clr>
        </p15:guide>
        <p15:guide id="3" pos="4542" userDrawn="1">
          <p15:clr>
            <a:srgbClr val="A4A3A4"/>
          </p15:clr>
        </p15:guide>
        <p15:guide id="4" orient="horz" pos="651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81db5ff61fee022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51" autoAdjust="0"/>
    <p:restoredTop sz="94660"/>
  </p:normalViewPr>
  <p:slideViewPr>
    <p:cSldViewPr snapToGrid="0">
      <p:cViewPr varScale="1">
        <p:scale>
          <a:sx n="75" d="100"/>
          <a:sy n="75" d="100"/>
        </p:scale>
        <p:origin x="3318" y="54"/>
      </p:cViewPr>
      <p:guideLst>
        <p:guide orient="horz" pos="247"/>
        <p:guide pos="222"/>
        <p:guide pos="4542"/>
        <p:guide orient="horz" pos="651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96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heme" Target="theme/theme1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932468-9BE5-4EB6-A5A4-5A4EF721DD59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DAD24-FD16-4554-A3D5-1C95E0E13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6911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A3F52-5339-49A7-9336-35CA56D9D23C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6800" y="1143000"/>
            <a:ext cx="2184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21ADCC-D10C-4B6D-A5DA-D79555BC0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983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0B815-4FC4-426C-896B-048B05A3DC46}" type="datetime1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DF54F-C515-44AC-ACF9-C2D7493E6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039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15740-5FF0-4362-8A59-0FFC8B134BF8}" type="datetime1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DF54F-C515-44AC-ACF9-C2D7493E6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741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12165" y="569071"/>
            <a:ext cx="1630740" cy="905812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946" y="569071"/>
            <a:ext cx="4797683" cy="905812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B39AA-BD89-4563-814C-52A563755365}" type="datetime1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DF54F-C515-44AC-ACF9-C2D7493E6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355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43C88-4850-43E4-9BDB-601C0B4E5CAF}" type="datetime1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DF54F-C515-44AC-ACF9-C2D7493E6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287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007" y="2664740"/>
            <a:ext cx="6522958" cy="4446176"/>
          </a:xfrm>
        </p:spPr>
        <p:txBody>
          <a:bodyPr anchor="b"/>
          <a:lstStyle>
            <a:lvl1pPr>
              <a:defRPr sz="496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007" y="7152978"/>
            <a:ext cx="6522958" cy="2338139"/>
          </a:xfrm>
        </p:spPr>
        <p:txBody>
          <a:bodyPr/>
          <a:lstStyle>
            <a:lvl1pPr marL="0" indent="0">
              <a:buNone/>
              <a:defRPr sz="1985">
                <a:solidFill>
                  <a:schemeClr val="tx1"/>
                </a:solidFill>
              </a:defRPr>
            </a:lvl1pPr>
            <a:lvl2pPr marL="378150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756300" indent="0">
              <a:buNone/>
              <a:defRPr sz="1489">
                <a:solidFill>
                  <a:schemeClr val="tx1">
                    <a:tint val="75000"/>
                  </a:schemeClr>
                </a:solidFill>
              </a:defRPr>
            </a:lvl3pPr>
            <a:lvl4pPr marL="113445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260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9075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890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705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520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30C0-A61A-4E8E-AD25-86B85781AA4E}" type="datetime1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DF54F-C515-44AC-ACF9-C2D7493E6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253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946" y="2845355"/>
            <a:ext cx="3214211" cy="67818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8693" y="2845355"/>
            <a:ext cx="3214211" cy="67818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C2F27-09A5-490D-96D0-3B35BC70AE2B}" type="datetime1">
              <a:rPr lang="en-US" smtClean="0"/>
              <a:t>5/23/2024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DF54F-C515-44AC-ACF9-C2D7493E6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54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569073"/>
            <a:ext cx="6522958" cy="20659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932" y="2620202"/>
            <a:ext cx="3199440" cy="1284120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150" indent="0">
              <a:buNone/>
              <a:defRPr sz="1654" b="1"/>
            </a:lvl2pPr>
            <a:lvl3pPr marL="756300" indent="0">
              <a:buNone/>
              <a:defRPr sz="1489" b="1"/>
            </a:lvl3pPr>
            <a:lvl4pPr marL="1134450" indent="0">
              <a:buNone/>
              <a:defRPr sz="1323" b="1"/>
            </a:lvl4pPr>
            <a:lvl5pPr marL="1512600" indent="0">
              <a:buNone/>
              <a:defRPr sz="1323" b="1"/>
            </a:lvl5pPr>
            <a:lvl6pPr marL="1890751" indent="0">
              <a:buNone/>
              <a:defRPr sz="1323" b="1"/>
            </a:lvl6pPr>
            <a:lvl7pPr marL="2268901" indent="0">
              <a:buNone/>
              <a:defRPr sz="1323" b="1"/>
            </a:lvl7pPr>
            <a:lvl8pPr marL="2647051" indent="0">
              <a:buNone/>
              <a:defRPr sz="1323" b="1"/>
            </a:lvl8pPr>
            <a:lvl9pPr marL="3025201" indent="0">
              <a:buNone/>
              <a:defRPr sz="132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932" y="3904322"/>
            <a:ext cx="3199440" cy="57426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8693" y="2620202"/>
            <a:ext cx="3215196" cy="1284120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150" indent="0">
              <a:buNone/>
              <a:defRPr sz="1654" b="1"/>
            </a:lvl2pPr>
            <a:lvl3pPr marL="756300" indent="0">
              <a:buNone/>
              <a:defRPr sz="1489" b="1"/>
            </a:lvl3pPr>
            <a:lvl4pPr marL="1134450" indent="0">
              <a:buNone/>
              <a:defRPr sz="1323" b="1"/>
            </a:lvl4pPr>
            <a:lvl5pPr marL="1512600" indent="0">
              <a:buNone/>
              <a:defRPr sz="1323" b="1"/>
            </a:lvl5pPr>
            <a:lvl6pPr marL="1890751" indent="0">
              <a:buNone/>
              <a:defRPr sz="1323" b="1"/>
            </a:lvl6pPr>
            <a:lvl7pPr marL="2268901" indent="0">
              <a:buNone/>
              <a:defRPr sz="1323" b="1"/>
            </a:lvl7pPr>
            <a:lvl8pPr marL="2647051" indent="0">
              <a:buNone/>
              <a:defRPr sz="1323" b="1"/>
            </a:lvl8pPr>
            <a:lvl9pPr marL="3025201" indent="0">
              <a:buNone/>
              <a:defRPr sz="132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8693" y="3904322"/>
            <a:ext cx="3215196" cy="57426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63453-D662-4A12-B63A-13E78A39A107}" type="datetime1">
              <a:rPr lang="en-US" smtClean="0"/>
              <a:t>5/23/2024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DF54F-C515-44AC-ACF9-C2D7493E6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934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058EA-EAB1-4365-B9D3-F99851AB9A0A}" type="datetime1">
              <a:rPr lang="en-US" smtClean="0"/>
              <a:t>5/23/2024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DF54F-C515-44AC-ACF9-C2D7493E6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94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0D847-93D9-4B4B-B69C-83BE818F57F8}" type="datetime1">
              <a:rPr lang="en-US" smtClean="0"/>
              <a:t>5/23/2024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DF54F-C515-44AC-ACF9-C2D7493E6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49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712576"/>
            <a:ext cx="2439216" cy="2494016"/>
          </a:xfrm>
        </p:spPr>
        <p:txBody>
          <a:bodyPr anchor="b"/>
          <a:lstStyle>
            <a:lvl1pPr>
              <a:defRPr sz="26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5196" y="1538968"/>
            <a:ext cx="3828693" cy="7595861"/>
          </a:xfrm>
        </p:spPr>
        <p:txBody>
          <a:bodyPr/>
          <a:lstStyle>
            <a:lvl1pPr>
              <a:defRPr sz="2647"/>
            </a:lvl1pPr>
            <a:lvl2pPr>
              <a:defRPr sz="2316"/>
            </a:lvl2pPr>
            <a:lvl3pPr>
              <a:defRPr sz="1985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931" y="3206592"/>
            <a:ext cx="2439216" cy="5940607"/>
          </a:xfrm>
        </p:spPr>
        <p:txBody>
          <a:bodyPr/>
          <a:lstStyle>
            <a:lvl1pPr marL="0" indent="0">
              <a:buNone/>
              <a:defRPr sz="1323"/>
            </a:lvl1pPr>
            <a:lvl2pPr marL="378150" indent="0">
              <a:buNone/>
              <a:defRPr sz="1158"/>
            </a:lvl2pPr>
            <a:lvl3pPr marL="756300" indent="0">
              <a:buNone/>
              <a:defRPr sz="993"/>
            </a:lvl3pPr>
            <a:lvl4pPr marL="1134450" indent="0">
              <a:buNone/>
              <a:defRPr sz="827"/>
            </a:lvl4pPr>
            <a:lvl5pPr marL="1512600" indent="0">
              <a:buNone/>
              <a:defRPr sz="827"/>
            </a:lvl5pPr>
            <a:lvl6pPr marL="1890751" indent="0">
              <a:buNone/>
              <a:defRPr sz="827"/>
            </a:lvl6pPr>
            <a:lvl7pPr marL="2268901" indent="0">
              <a:buNone/>
              <a:defRPr sz="827"/>
            </a:lvl7pPr>
            <a:lvl8pPr marL="2647051" indent="0">
              <a:buNone/>
              <a:defRPr sz="827"/>
            </a:lvl8pPr>
            <a:lvl9pPr marL="3025201" indent="0">
              <a:buNone/>
              <a:defRPr sz="82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CD8B-AC51-4ECD-82A6-CFA37A7AB4A9}" type="datetime1">
              <a:rPr lang="en-US" smtClean="0"/>
              <a:t>5/23/2024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DF54F-C515-44AC-ACF9-C2D7493E6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83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712576"/>
            <a:ext cx="2439216" cy="2494016"/>
          </a:xfrm>
        </p:spPr>
        <p:txBody>
          <a:bodyPr anchor="b"/>
          <a:lstStyle>
            <a:lvl1pPr>
              <a:defRPr sz="26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5196" y="1538968"/>
            <a:ext cx="3828693" cy="7595861"/>
          </a:xfrm>
        </p:spPr>
        <p:txBody>
          <a:bodyPr anchor="t"/>
          <a:lstStyle>
            <a:lvl1pPr marL="0" indent="0">
              <a:buNone/>
              <a:defRPr sz="2647"/>
            </a:lvl1pPr>
            <a:lvl2pPr marL="378150" indent="0">
              <a:buNone/>
              <a:defRPr sz="2316"/>
            </a:lvl2pPr>
            <a:lvl3pPr marL="756300" indent="0">
              <a:buNone/>
              <a:defRPr sz="1985"/>
            </a:lvl3pPr>
            <a:lvl4pPr marL="1134450" indent="0">
              <a:buNone/>
              <a:defRPr sz="1654"/>
            </a:lvl4pPr>
            <a:lvl5pPr marL="1512600" indent="0">
              <a:buNone/>
              <a:defRPr sz="1654"/>
            </a:lvl5pPr>
            <a:lvl6pPr marL="1890751" indent="0">
              <a:buNone/>
              <a:defRPr sz="1654"/>
            </a:lvl6pPr>
            <a:lvl7pPr marL="2268901" indent="0">
              <a:buNone/>
              <a:defRPr sz="1654"/>
            </a:lvl7pPr>
            <a:lvl8pPr marL="2647051" indent="0">
              <a:buNone/>
              <a:defRPr sz="1654"/>
            </a:lvl8pPr>
            <a:lvl9pPr marL="3025201" indent="0">
              <a:buNone/>
              <a:defRPr sz="165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931" y="3206592"/>
            <a:ext cx="2439216" cy="5940607"/>
          </a:xfrm>
        </p:spPr>
        <p:txBody>
          <a:bodyPr/>
          <a:lstStyle>
            <a:lvl1pPr marL="0" indent="0">
              <a:buNone/>
              <a:defRPr sz="1323"/>
            </a:lvl1pPr>
            <a:lvl2pPr marL="378150" indent="0">
              <a:buNone/>
              <a:defRPr sz="1158"/>
            </a:lvl2pPr>
            <a:lvl3pPr marL="756300" indent="0">
              <a:buNone/>
              <a:defRPr sz="993"/>
            </a:lvl3pPr>
            <a:lvl4pPr marL="1134450" indent="0">
              <a:buNone/>
              <a:defRPr sz="827"/>
            </a:lvl4pPr>
            <a:lvl5pPr marL="1512600" indent="0">
              <a:buNone/>
              <a:defRPr sz="827"/>
            </a:lvl5pPr>
            <a:lvl6pPr marL="1890751" indent="0">
              <a:buNone/>
              <a:defRPr sz="827"/>
            </a:lvl6pPr>
            <a:lvl7pPr marL="2268901" indent="0">
              <a:buNone/>
              <a:defRPr sz="827"/>
            </a:lvl7pPr>
            <a:lvl8pPr marL="2647051" indent="0">
              <a:buNone/>
              <a:defRPr sz="827"/>
            </a:lvl8pPr>
            <a:lvl9pPr marL="3025201" indent="0">
              <a:buNone/>
              <a:defRPr sz="82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BF537-D11E-481E-99C3-BFFE2B024BC8}" type="datetime1">
              <a:rPr lang="en-US" smtClean="0"/>
              <a:t>5/23/2024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DF54F-C515-44AC-ACF9-C2D7493E6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541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946" y="569073"/>
            <a:ext cx="6522958" cy="2065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946" y="2845355"/>
            <a:ext cx="6522958" cy="6781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946" y="9906786"/>
            <a:ext cx="1701641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3820A-4810-43B9-857B-A573FD34F19F}" type="datetime1">
              <a:rPr lang="en-US" smtClean="0"/>
              <a:t>5/23/2024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5194" y="9906786"/>
            <a:ext cx="2552462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41263" y="9906786"/>
            <a:ext cx="1701641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56"/>
          <a:stretch/>
        </p:blipFill>
        <p:spPr>
          <a:xfrm>
            <a:off x="0" y="2246343"/>
            <a:ext cx="7556302" cy="846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761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756300" rtl="0" eaLnBrk="1" latinLnBrk="0" hangingPunct="1">
        <a:lnSpc>
          <a:spcPct val="90000"/>
        </a:lnSpc>
        <a:spcBef>
          <a:spcPct val="0"/>
        </a:spcBef>
        <a:buNone/>
        <a:defRPr sz="363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75" indent="-189075" algn="l" defTabSz="75630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6" kern="1200">
          <a:solidFill>
            <a:schemeClr val="tx1"/>
          </a:solidFill>
          <a:latin typeface="+mn-lt"/>
          <a:ea typeface="+mn-ea"/>
          <a:cs typeface="+mn-cs"/>
        </a:defRPr>
      </a:lvl1pPr>
      <a:lvl2pPr marL="56722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94537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52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7016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207982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4579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83612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2142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1pPr>
      <a:lvl2pPr marL="37815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2pPr>
      <a:lvl3pPr marL="75630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3pPr>
      <a:lvl4pPr marL="113445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51260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189075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26890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64705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02520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7366" cy="10688638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DF54F-C515-44AC-ACF9-C2D7493E63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91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DF54F-C515-44AC-ACF9-C2D7493E63F0}" type="slidenum">
              <a:rPr lang="en-US" smtClean="0"/>
              <a:t>2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965D4F0-BF10-4B09-AE73-5EA85F849BCE}"/>
              </a:ext>
            </a:extLst>
          </p:cNvPr>
          <p:cNvGrpSpPr/>
          <p:nvPr/>
        </p:nvGrpSpPr>
        <p:grpSpPr>
          <a:xfrm>
            <a:off x="203200" y="1166699"/>
            <a:ext cx="6428319" cy="4141901"/>
            <a:chOff x="26622" y="4453052"/>
            <a:chExt cx="7437803" cy="4103567"/>
          </a:xfrm>
        </p:grpSpPr>
        <p:sp>
          <p:nvSpPr>
            <p:cNvPr id="6" name="AutoShape 27">
              <a:extLst>
                <a:ext uri="{FF2B5EF4-FFF2-40B4-BE49-F238E27FC236}">
                  <a16:creationId xmlns:a16="http://schemas.microsoft.com/office/drawing/2014/main" id="{96031593-425C-4CC1-8E3F-5EFBC4F4916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3975" y="4511672"/>
              <a:ext cx="7410450" cy="4044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29">
              <a:extLst>
                <a:ext uri="{FF2B5EF4-FFF2-40B4-BE49-F238E27FC236}">
                  <a16:creationId xmlns:a16="http://schemas.microsoft.com/office/drawing/2014/main" id="{35DD0AA5-771D-4B54-BA07-1D19208B77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22" y="4453052"/>
              <a:ext cx="7146925" cy="989012"/>
            </a:xfrm>
            <a:custGeom>
              <a:avLst/>
              <a:gdLst>
                <a:gd name="T0" fmla="*/ 2167 w 2167"/>
                <a:gd name="T1" fmla="*/ 300 h 300"/>
                <a:gd name="T2" fmla="*/ 0 w 2167"/>
                <a:gd name="T3" fmla="*/ 300 h 300"/>
                <a:gd name="T4" fmla="*/ 0 w 2167"/>
                <a:gd name="T5" fmla="*/ 28 h 300"/>
                <a:gd name="T6" fmla="*/ 48 w 2167"/>
                <a:gd name="T7" fmla="*/ 0 h 300"/>
                <a:gd name="T8" fmla="*/ 2119 w 2167"/>
                <a:gd name="T9" fmla="*/ 0 h 300"/>
                <a:gd name="T10" fmla="*/ 2167 w 2167"/>
                <a:gd name="T11" fmla="*/ 29 h 300"/>
                <a:gd name="T12" fmla="*/ 2167 w 2167"/>
                <a:gd name="T13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7" h="300">
                  <a:moveTo>
                    <a:pt x="2167" y="300"/>
                  </a:moveTo>
                  <a:cubicBezTo>
                    <a:pt x="0" y="300"/>
                    <a:pt x="0" y="300"/>
                    <a:pt x="0" y="30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21" y="0"/>
                    <a:pt x="48" y="0"/>
                  </a:cubicBezTo>
                  <a:cubicBezTo>
                    <a:pt x="2119" y="0"/>
                    <a:pt x="2119" y="0"/>
                    <a:pt x="2119" y="0"/>
                  </a:cubicBezTo>
                  <a:cubicBezTo>
                    <a:pt x="2146" y="0"/>
                    <a:pt x="2167" y="13"/>
                    <a:pt x="2167" y="29"/>
                  </a:cubicBezTo>
                  <a:lnTo>
                    <a:pt x="2167" y="30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sz="1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1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sz="1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1: </a:t>
              </a:r>
              <a:r>
                <a:rPr lang="en-US" sz="1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Truy</a:t>
              </a:r>
              <a:r>
                <a:rPr lang="en-US" sz="1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cập</a:t>
              </a:r>
              <a:r>
                <a:rPr lang="en-US" sz="1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màn</a:t>
              </a:r>
              <a:r>
                <a:rPr lang="en-US" sz="1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endPara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1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Cấu</a:t>
              </a:r>
              <a:r>
                <a:rPr lang="en-US" sz="1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1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1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sz="1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thụ</a:t>
              </a:r>
              <a:r>
                <a:rPr lang="en-US" sz="1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hưởng</a:t>
              </a:r>
              <a:endPara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Freeform 30">
              <a:extLst>
                <a:ext uri="{FF2B5EF4-FFF2-40B4-BE49-F238E27FC236}">
                  <a16:creationId xmlns:a16="http://schemas.microsoft.com/office/drawing/2014/main" id="{C298860A-3B93-47FA-AC6B-9A7B405B2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75" y="4518022"/>
              <a:ext cx="7404100" cy="4032247"/>
            </a:xfrm>
            <a:custGeom>
              <a:avLst/>
              <a:gdLst>
                <a:gd name="T0" fmla="*/ 2245 w 2245"/>
                <a:gd name="T1" fmla="*/ 51 h 1223"/>
                <a:gd name="T2" fmla="*/ 2245 w 2245"/>
                <a:gd name="T3" fmla="*/ 1171 h 1223"/>
                <a:gd name="T4" fmla="*/ 2192 w 2245"/>
                <a:gd name="T5" fmla="*/ 1223 h 1223"/>
                <a:gd name="T6" fmla="*/ 53 w 2245"/>
                <a:gd name="T7" fmla="*/ 1223 h 1223"/>
                <a:gd name="T8" fmla="*/ 0 w 2245"/>
                <a:gd name="T9" fmla="*/ 1171 h 1223"/>
                <a:gd name="T10" fmla="*/ 0 w 2245"/>
                <a:gd name="T11" fmla="*/ 227 h 1223"/>
                <a:gd name="T12" fmla="*/ 53 w 2245"/>
                <a:gd name="T13" fmla="*/ 175 h 1223"/>
                <a:gd name="T14" fmla="*/ 1077 w 2245"/>
                <a:gd name="T15" fmla="*/ 175 h 1223"/>
                <a:gd name="T16" fmla="*/ 1125 w 2245"/>
                <a:gd name="T17" fmla="*/ 146 h 1223"/>
                <a:gd name="T18" fmla="*/ 1185 w 2245"/>
                <a:gd name="T19" fmla="*/ 28 h 1223"/>
                <a:gd name="T20" fmla="*/ 1233 w 2245"/>
                <a:gd name="T21" fmla="*/ 0 h 1223"/>
                <a:gd name="T22" fmla="*/ 2192 w 2245"/>
                <a:gd name="T23" fmla="*/ 0 h 1223"/>
                <a:gd name="T24" fmla="*/ 2245 w 2245"/>
                <a:gd name="T25" fmla="*/ 51 h 1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45" h="1223">
                  <a:moveTo>
                    <a:pt x="2245" y="51"/>
                  </a:moveTo>
                  <a:cubicBezTo>
                    <a:pt x="2245" y="1171"/>
                    <a:pt x="2245" y="1171"/>
                    <a:pt x="2245" y="1171"/>
                  </a:cubicBezTo>
                  <a:cubicBezTo>
                    <a:pt x="2245" y="1200"/>
                    <a:pt x="2222" y="1223"/>
                    <a:pt x="2192" y="1223"/>
                  </a:cubicBezTo>
                  <a:cubicBezTo>
                    <a:pt x="53" y="1223"/>
                    <a:pt x="53" y="1223"/>
                    <a:pt x="53" y="1223"/>
                  </a:cubicBezTo>
                  <a:cubicBezTo>
                    <a:pt x="24" y="1223"/>
                    <a:pt x="0" y="1200"/>
                    <a:pt x="0" y="1171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198"/>
                    <a:pt x="24" y="175"/>
                    <a:pt x="53" y="175"/>
                  </a:cubicBezTo>
                  <a:cubicBezTo>
                    <a:pt x="1077" y="175"/>
                    <a:pt x="1077" y="175"/>
                    <a:pt x="1077" y="175"/>
                  </a:cubicBezTo>
                  <a:cubicBezTo>
                    <a:pt x="1097" y="175"/>
                    <a:pt x="1116" y="164"/>
                    <a:pt x="1125" y="146"/>
                  </a:cubicBezTo>
                  <a:cubicBezTo>
                    <a:pt x="1185" y="28"/>
                    <a:pt x="1185" y="28"/>
                    <a:pt x="1185" y="28"/>
                  </a:cubicBezTo>
                  <a:cubicBezTo>
                    <a:pt x="1194" y="11"/>
                    <a:pt x="1212" y="0"/>
                    <a:pt x="1233" y="0"/>
                  </a:cubicBezTo>
                  <a:cubicBezTo>
                    <a:pt x="2192" y="0"/>
                    <a:pt x="2192" y="0"/>
                    <a:pt x="2192" y="0"/>
                  </a:cubicBezTo>
                  <a:cubicBezTo>
                    <a:pt x="2222" y="0"/>
                    <a:pt x="2245" y="23"/>
                    <a:pt x="2245" y="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31">
              <a:extLst>
                <a:ext uri="{FF2B5EF4-FFF2-40B4-BE49-F238E27FC236}">
                  <a16:creationId xmlns:a16="http://schemas.microsoft.com/office/drawing/2014/main" id="{9610C4F8-CA4A-4C36-8E12-F732F4845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75" y="4518022"/>
              <a:ext cx="7404100" cy="4032249"/>
            </a:xfrm>
            <a:custGeom>
              <a:avLst/>
              <a:gdLst>
                <a:gd name="T0" fmla="*/ 2245 w 2245"/>
                <a:gd name="T1" fmla="*/ 51 h 1223"/>
                <a:gd name="T2" fmla="*/ 2245 w 2245"/>
                <a:gd name="T3" fmla="*/ 1171 h 1223"/>
                <a:gd name="T4" fmla="*/ 2192 w 2245"/>
                <a:gd name="T5" fmla="*/ 1223 h 1223"/>
                <a:gd name="T6" fmla="*/ 53 w 2245"/>
                <a:gd name="T7" fmla="*/ 1223 h 1223"/>
                <a:gd name="T8" fmla="*/ 0 w 2245"/>
                <a:gd name="T9" fmla="*/ 1171 h 1223"/>
                <a:gd name="T10" fmla="*/ 0 w 2245"/>
                <a:gd name="T11" fmla="*/ 227 h 1223"/>
                <a:gd name="T12" fmla="*/ 53 w 2245"/>
                <a:gd name="T13" fmla="*/ 175 h 1223"/>
                <a:gd name="T14" fmla="*/ 1077 w 2245"/>
                <a:gd name="T15" fmla="*/ 175 h 1223"/>
                <a:gd name="T16" fmla="*/ 1125 w 2245"/>
                <a:gd name="T17" fmla="*/ 146 h 1223"/>
                <a:gd name="T18" fmla="*/ 1185 w 2245"/>
                <a:gd name="T19" fmla="*/ 28 h 1223"/>
                <a:gd name="T20" fmla="*/ 1233 w 2245"/>
                <a:gd name="T21" fmla="*/ 0 h 1223"/>
                <a:gd name="T22" fmla="*/ 2192 w 2245"/>
                <a:gd name="T23" fmla="*/ 0 h 1223"/>
                <a:gd name="T24" fmla="*/ 2245 w 2245"/>
                <a:gd name="T25" fmla="*/ 51 h 1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45" h="1223">
                  <a:moveTo>
                    <a:pt x="2245" y="51"/>
                  </a:moveTo>
                  <a:cubicBezTo>
                    <a:pt x="2245" y="1171"/>
                    <a:pt x="2245" y="1171"/>
                    <a:pt x="2245" y="1171"/>
                  </a:cubicBezTo>
                  <a:cubicBezTo>
                    <a:pt x="2245" y="1200"/>
                    <a:pt x="2222" y="1223"/>
                    <a:pt x="2192" y="1223"/>
                  </a:cubicBezTo>
                  <a:cubicBezTo>
                    <a:pt x="53" y="1223"/>
                    <a:pt x="53" y="1223"/>
                    <a:pt x="53" y="1223"/>
                  </a:cubicBezTo>
                  <a:cubicBezTo>
                    <a:pt x="24" y="1223"/>
                    <a:pt x="0" y="1200"/>
                    <a:pt x="0" y="1171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198"/>
                    <a:pt x="24" y="175"/>
                    <a:pt x="53" y="175"/>
                  </a:cubicBezTo>
                  <a:cubicBezTo>
                    <a:pt x="1077" y="175"/>
                    <a:pt x="1077" y="175"/>
                    <a:pt x="1077" y="175"/>
                  </a:cubicBezTo>
                  <a:cubicBezTo>
                    <a:pt x="1097" y="175"/>
                    <a:pt x="1116" y="164"/>
                    <a:pt x="1125" y="146"/>
                  </a:cubicBezTo>
                  <a:cubicBezTo>
                    <a:pt x="1185" y="28"/>
                    <a:pt x="1185" y="28"/>
                    <a:pt x="1185" y="28"/>
                  </a:cubicBezTo>
                  <a:cubicBezTo>
                    <a:pt x="1194" y="11"/>
                    <a:pt x="1212" y="0"/>
                    <a:pt x="1233" y="0"/>
                  </a:cubicBezTo>
                  <a:cubicBezTo>
                    <a:pt x="2192" y="0"/>
                    <a:pt x="2192" y="0"/>
                    <a:pt x="2192" y="0"/>
                  </a:cubicBezTo>
                  <a:cubicBezTo>
                    <a:pt x="2222" y="0"/>
                    <a:pt x="2245" y="23"/>
                    <a:pt x="2245" y="51"/>
                  </a:cubicBezTo>
                  <a:close/>
                </a:path>
              </a:pathLst>
            </a:custGeom>
            <a:noFill/>
            <a:ln w="11113" cap="flat">
              <a:solidFill>
                <a:srgbClr val="2E2C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1890713" y="4989582"/>
            <a:ext cx="3781425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HƯỚNG DẪN CÀI ĐẶT TOOL KÝ SỐ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1609" y="2067309"/>
            <a:ext cx="6284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BR Omega VN" pitchFamily="50" charset="0"/>
              </a:rPr>
              <a:t>Đăng</a:t>
            </a:r>
            <a:r>
              <a:rPr lang="en-US" sz="1800" dirty="0" smtClean="0">
                <a:latin typeface="BR Omega VN" pitchFamily="50" charset="0"/>
              </a:rPr>
              <a:t> </a:t>
            </a:r>
            <a:r>
              <a:rPr lang="en-US" sz="1800" dirty="0" err="1" smtClean="0">
                <a:latin typeface="BR Omega VN" pitchFamily="50" charset="0"/>
              </a:rPr>
              <a:t>nhập</a:t>
            </a:r>
            <a:r>
              <a:rPr lang="en-US" sz="1800" dirty="0" smtClean="0">
                <a:latin typeface="BR Omega VN" pitchFamily="50" charset="0"/>
              </a:rPr>
              <a:t> </a:t>
            </a:r>
            <a:r>
              <a:rPr lang="en-US" sz="1800" dirty="0" err="1" smtClean="0">
                <a:latin typeface="BR Omega VN" pitchFamily="50" charset="0"/>
              </a:rPr>
              <a:t>vào</a:t>
            </a:r>
            <a:r>
              <a:rPr lang="en-US" sz="1800" dirty="0" smtClean="0">
                <a:latin typeface="BR Omega VN" pitchFamily="50" charset="0"/>
              </a:rPr>
              <a:t> </a:t>
            </a:r>
            <a:r>
              <a:rPr lang="en-US" sz="1800" dirty="0" err="1" smtClean="0">
                <a:latin typeface="BR Omega VN" pitchFamily="50" charset="0"/>
              </a:rPr>
              <a:t>tài</a:t>
            </a:r>
            <a:r>
              <a:rPr lang="en-US" sz="1800" dirty="0" smtClean="0">
                <a:latin typeface="BR Omega VN" pitchFamily="50" charset="0"/>
              </a:rPr>
              <a:t> </a:t>
            </a:r>
            <a:r>
              <a:rPr lang="en-US" sz="1800" dirty="0" err="1" smtClean="0">
                <a:latin typeface="BR Omega VN" pitchFamily="50" charset="0"/>
              </a:rPr>
              <a:t>khoản</a:t>
            </a:r>
            <a:r>
              <a:rPr lang="en-US" sz="1800" dirty="0" smtClean="0">
                <a:latin typeface="BR Omega VN" pitchFamily="50" charset="0"/>
              </a:rPr>
              <a:t> </a:t>
            </a:r>
            <a:r>
              <a:rPr lang="en-US" sz="1800" dirty="0" err="1" smtClean="0">
                <a:latin typeface="BR Omega VN" pitchFamily="50" charset="0"/>
              </a:rPr>
              <a:t>quản</a:t>
            </a:r>
            <a:r>
              <a:rPr lang="en-US" sz="1800" dirty="0" smtClean="0">
                <a:latin typeface="BR Omega VN" pitchFamily="50" charset="0"/>
              </a:rPr>
              <a:t> </a:t>
            </a:r>
            <a:r>
              <a:rPr lang="en-US" sz="1800" dirty="0" err="1" smtClean="0">
                <a:latin typeface="BR Omega VN" pitchFamily="50" charset="0"/>
              </a:rPr>
              <a:t>trị</a:t>
            </a:r>
            <a:r>
              <a:rPr lang="en-US" sz="1800" dirty="0" smtClean="0">
                <a:latin typeface="BR Omega VN" pitchFamily="50" charset="0"/>
              </a:rPr>
              <a:t> </a:t>
            </a:r>
            <a:r>
              <a:rPr lang="en-US" sz="1800" dirty="0" smtClean="0">
                <a:latin typeface="BR Omega VN" pitchFamily="50" charset="0"/>
              </a:rPr>
              <a:t>&gt; </a:t>
            </a:r>
            <a:r>
              <a:rPr lang="en-US" sz="1800" dirty="0" err="1" smtClean="0">
                <a:latin typeface="BR Omega VN" pitchFamily="50" charset="0"/>
              </a:rPr>
              <a:t>Quản</a:t>
            </a:r>
            <a:r>
              <a:rPr lang="en-US" sz="1800" dirty="0" smtClean="0">
                <a:latin typeface="BR Omega VN" pitchFamily="50" charset="0"/>
              </a:rPr>
              <a:t> </a:t>
            </a:r>
            <a:r>
              <a:rPr lang="en-US" sz="1800" dirty="0" err="1" smtClean="0">
                <a:latin typeface="BR Omega VN" pitchFamily="50" charset="0"/>
              </a:rPr>
              <a:t>Trị</a:t>
            </a:r>
            <a:r>
              <a:rPr lang="en-US" sz="1800" dirty="0" smtClean="0">
                <a:latin typeface="BR Omega VN" pitchFamily="50" charset="0"/>
              </a:rPr>
              <a:t> &gt;</a:t>
            </a:r>
            <a:r>
              <a:rPr lang="en-US" sz="1800" dirty="0" err="1" smtClean="0">
                <a:latin typeface="BR Omega VN" pitchFamily="50" charset="0"/>
              </a:rPr>
              <a:t>Danh</a:t>
            </a:r>
            <a:r>
              <a:rPr lang="en-US" sz="1800" dirty="0" smtClean="0">
                <a:latin typeface="BR Omega VN" pitchFamily="50" charset="0"/>
              </a:rPr>
              <a:t> </a:t>
            </a:r>
            <a:r>
              <a:rPr lang="en-US" sz="1800" dirty="0" err="1" smtClean="0">
                <a:latin typeface="BR Omega VN" pitchFamily="50" charset="0"/>
              </a:rPr>
              <a:t>mục</a:t>
            </a:r>
            <a:r>
              <a:rPr lang="en-US" sz="1800" dirty="0" smtClean="0">
                <a:latin typeface="BR Omega VN" pitchFamily="50" charset="0"/>
              </a:rPr>
              <a:t> </a:t>
            </a:r>
            <a:r>
              <a:rPr lang="en-US" sz="1800" dirty="0" err="1" smtClean="0">
                <a:latin typeface="BR Omega VN" pitchFamily="50" charset="0"/>
              </a:rPr>
              <a:t>đơn</a:t>
            </a:r>
            <a:r>
              <a:rPr lang="en-US" sz="1800" dirty="0" smtClean="0">
                <a:latin typeface="BR Omega VN" pitchFamily="50" charset="0"/>
              </a:rPr>
              <a:t> </a:t>
            </a:r>
            <a:r>
              <a:rPr lang="en-US" sz="1800" dirty="0" err="1" smtClean="0">
                <a:latin typeface="BR Omega VN" pitchFamily="50" charset="0"/>
              </a:rPr>
              <a:t>vị</a:t>
            </a:r>
            <a:r>
              <a:rPr lang="en-US" sz="1800" dirty="0" smtClean="0">
                <a:latin typeface="BR Omega VN" pitchFamily="50" charset="0"/>
              </a:rPr>
              <a:t> &gt; </a:t>
            </a:r>
            <a:r>
              <a:rPr lang="en-US" sz="1800" dirty="0" err="1" smtClean="0">
                <a:latin typeface="BR Omega VN" pitchFamily="50" charset="0"/>
              </a:rPr>
              <a:t>Danh</a:t>
            </a:r>
            <a:r>
              <a:rPr lang="en-US" sz="1800" dirty="0" smtClean="0">
                <a:latin typeface="BR Omega VN" pitchFamily="50" charset="0"/>
              </a:rPr>
              <a:t> </a:t>
            </a:r>
            <a:r>
              <a:rPr lang="en-US" sz="1800" dirty="0" err="1" smtClean="0">
                <a:latin typeface="BR Omega VN" pitchFamily="50" charset="0"/>
              </a:rPr>
              <a:t>mục</a:t>
            </a:r>
            <a:r>
              <a:rPr lang="en-US" sz="1800" dirty="0" smtClean="0">
                <a:latin typeface="BR Omega VN" pitchFamily="50" charset="0"/>
              </a:rPr>
              <a:t> </a:t>
            </a:r>
            <a:r>
              <a:rPr lang="en-US" sz="1800" dirty="0" err="1" smtClean="0">
                <a:latin typeface="BR Omega VN" pitchFamily="50" charset="0"/>
              </a:rPr>
              <a:t>một</a:t>
            </a:r>
            <a:r>
              <a:rPr lang="en-US" sz="1800" dirty="0" smtClean="0">
                <a:latin typeface="BR Omega VN" pitchFamily="50" charset="0"/>
              </a:rPr>
              <a:t> </a:t>
            </a:r>
            <a:r>
              <a:rPr lang="en-US" sz="1800" dirty="0" err="1" smtClean="0">
                <a:latin typeface="BR Omega VN" pitchFamily="50" charset="0"/>
              </a:rPr>
              <a:t>cửa</a:t>
            </a:r>
            <a:r>
              <a:rPr lang="en-US" sz="1800" dirty="0" smtClean="0">
                <a:latin typeface="BR Omega VN" pitchFamily="50" charset="0"/>
              </a:rPr>
              <a:t> &gt; </a:t>
            </a:r>
            <a:r>
              <a:rPr lang="en-US" sz="1800" dirty="0" err="1" smtClean="0">
                <a:latin typeface="BR Omega VN" pitchFamily="50" charset="0"/>
              </a:rPr>
              <a:t>Cấu</a:t>
            </a:r>
            <a:r>
              <a:rPr lang="en-US" sz="1800" dirty="0" smtClean="0">
                <a:latin typeface="BR Omega VN" pitchFamily="50" charset="0"/>
              </a:rPr>
              <a:t> </a:t>
            </a:r>
            <a:r>
              <a:rPr lang="en-US" sz="1800" dirty="0" err="1" smtClean="0">
                <a:latin typeface="BR Omega VN" pitchFamily="50" charset="0"/>
              </a:rPr>
              <a:t>hình</a:t>
            </a:r>
            <a:r>
              <a:rPr lang="en-US" sz="1800" dirty="0" smtClean="0">
                <a:latin typeface="BR Omega VN" pitchFamily="50" charset="0"/>
              </a:rPr>
              <a:t> </a:t>
            </a:r>
            <a:r>
              <a:rPr lang="en-US" sz="1800" dirty="0" err="1" smtClean="0">
                <a:latin typeface="BR Omega VN" pitchFamily="50" charset="0"/>
              </a:rPr>
              <a:t>đơn</a:t>
            </a:r>
            <a:r>
              <a:rPr lang="en-US" sz="1800" dirty="0" smtClean="0">
                <a:latin typeface="BR Omega VN" pitchFamily="50" charset="0"/>
              </a:rPr>
              <a:t> </a:t>
            </a:r>
            <a:r>
              <a:rPr lang="en-US" sz="1800" dirty="0" err="1" smtClean="0">
                <a:latin typeface="BR Omega VN" pitchFamily="50" charset="0"/>
              </a:rPr>
              <a:t>vị</a:t>
            </a:r>
            <a:r>
              <a:rPr lang="en-US" sz="1800" dirty="0" smtClean="0">
                <a:latin typeface="BR Omega VN" pitchFamily="50" charset="0"/>
              </a:rPr>
              <a:t> </a:t>
            </a:r>
            <a:r>
              <a:rPr lang="en-US" sz="1800" dirty="0" err="1" smtClean="0">
                <a:latin typeface="BR Omega VN" pitchFamily="50" charset="0"/>
              </a:rPr>
              <a:t>thụ</a:t>
            </a:r>
            <a:r>
              <a:rPr lang="en-US" sz="1800" dirty="0" smtClean="0">
                <a:latin typeface="BR Omega VN" pitchFamily="50" charset="0"/>
              </a:rPr>
              <a:t> </a:t>
            </a:r>
            <a:r>
              <a:rPr lang="en-US" sz="1800" dirty="0" err="1" smtClean="0">
                <a:latin typeface="BR Omega VN" pitchFamily="50" charset="0"/>
              </a:rPr>
              <a:t>hưởng</a:t>
            </a:r>
            <a:endParaRPr lang="en-US" sz="1600" dirty="0">
              <a:latin typeface="BR Omega VN" pitchFamily="50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158" y="416870"/>
            <a:ext cx="6333882" cy="483467"/>
          </a:xfrm>
          <a:prstGeom prst="rect">
            <a:avLst/>
          </a:prstGeom>
        </p:spPr>
      </p:pic>
      <p:sp>
        <p:nvSpPr>
          <p:cNvPr id="15" name="Oval 6"/>
          <p:cNvSpPr>
            <a:spLocks noChangeArrowheads="1"/>
          </p:cNvSpPr>
          <p:nvPr/>
        </p:nvSpPr>
        <p:spPr bwMode="auto">
          <a:xfrm>
            <a:off x="323197" y="225990"/>
            <a:ext cx="412750" cy="411162"/>
          </a:xfrm>
          <a:prstGeom prst="ellipse">
            <a:avLst/>
          </a:prstGeom>
          <a:solidFill>
            <a:srgbClr val="FFC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36908" y="474853"/>
            <a:ext cx="60820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</a:rPr>
              <a:t>HƯỚNG DẪN </a:t>
            </a:r>
            <a:r>
              <a:rPr lang="en-US" sz="1800" b="1" dirty="0" smtClean="0">
                <a:solidFill>
                  <a:schemeClr val="bg1"/>
                </a:solidFill>
              </a:rPr>
              <a:t>CẤU HÌNH THANH TOÁN QUA QRCODE</a:t>
            </a:r>
            <a:endParaRPr lang="en-US" sz="1800" b="1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918" y="2907964"/>
            <a:ext cx="5690253" cy="223241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8965D4F0-BF10-4B09-AE73-5EA85F849BCE}"/>
              </a:ext>
            </a:extLst>
          </p:cNvPr>
          <p:cNvGrpSpPr/>
          <p:nvPr/>
        </p:nvGrpSpPr>
        <p:grpSpPr>
          <a:xfrm>
            <a:off x="323197" y="5773709"/>
            <a:ext cx="6471071" cy="4010753"/>
            <a:chOff x="53974" y="4511592"/>
            <a:chExt cx="7410451" cy="4045027"/>
          </a:xfrm>
        </p:grpSpPr>
        <p:sp>
          <p:nvSpPr>
            <p:cNvPr id="18" name="AutoShape 27">
              <a:extLst>
                <a:ext uri="{FF2B5EF4-FFF2-40B4-BE49-F238E27FC236}">
                  <a16:creationId xmlns:a16="http://schemas.microsoft.com/office/drawing/2014/main" id="{96031593-425C-4CC1-8E3F-5EFBC4F4916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3975" y="4511672"/>
              <a:ext cx="7410450" cy="4044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9">
              <a:extLst>
                <a:ext uri="{FF2B5EF4-FFF2-40B4-BE49-F238E27FC236}">
                  <a16:creationId xmlns:a16="http://schemas.microsoft.com/office/drawing/2014/main" id="{35DD0AA5-771D-4B54-BA07-1D19208B77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74" y="4511592"/>
              <a:ext cx="7146925" cy="989012"/>
            </a:xfrm>
            <a:custGeom>
              <a:avLst/>
              <a:gdLst>
                <a:gd name="T0" fmla="*/ 2167 w 2167"/>
                <a:gd name="T1" fmla="*/ 300 h 300"/>
                <a:gd name="T2" fmla="*/ 0 w 2167"/>
                <a:gd name="T3" fmla="*/ 300 h 300"/>
                <a:gd name="T4" fmla="*/ 0 w 2167"/>
                <a:gd name="T5" fmla="*/ 28 h 300"/>
                <a:gd name="T6" fmla="*/ 48 w 2167"/>
                <a:gd name="T7" fmla="*/ 0 h 300"/>
                <a:gd name="T8" fmla="*/ 2119 w 2167"/>
                <a:gd name="T9" fmla="*/ 0 h 300"/>
                <a:gd name="T10" fmla="*/ 2167 w 2167"/>
                <a:gd name="T11" fmla="*/ 29 h 300"/>
                <a:gd name="T12" fmla="*/ 2167 w 2167"/>
                <a:gd name="T13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7" h="300">
                  <a:moveTo>
                    <a:pt x="2167" y="300"/>
                  </a:moveTo>
                  <a:cubicBezTo>
                    <a:pt x="0" y="300"/>
                    <a:pt x="0" y="300"/>
                    <a:pt x="0" y="30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21" y="0"/>
                    <a:pt x="48" y="0"/>
                  </a:cubicBezTo>
                  <a:cubicBezTo>
                    <a:pt x="2119" y="0"/>
                    <a:pt x="2119" y="0"/>
                    <a:pt x="2119" y="0"/>
                  </a:cubicBezTo>
                  <a:cubicBezTo>
                    <a:pt x="2146" y="0"/>
                    <a:pt x="2167" y="13"/>
                    <a:pt x="2167" y="29"/>
                  </a:cubicBezTo>
                  <a:lnTo>
                    <a:pt x="2167" y="30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sz="1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2: </a:t>
              </a:r>
              <a:r>
                <a:rPr lang="en-US" sz="1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Cấu</a:t>
              </a:r>
              <a:r>
                <a:rPr lang="en-US" sz="1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1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thanh</a:t>
              </a:r>
              <a:r>
                <a:rPr lang="en-US" sz="1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endPara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1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qua QRCODE</a:t>
              </a:r>
              <a:endPara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Freeform 30">
              <a:extLst>
                <a:ext uri="{FF2B5EF4-FFF2-40B4-BE49-F238E27FC236}">
                  <a16:creationId xmlns:a16="http://schemas.microsoft.com/office/drawing/2014/main" id="{C298860A-3B93-47FA-AC6B-9A7B405B2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75" y="4518022"/>
              <a:ext cx="7404100" cy="4032247"/>
            </a:xfrm>
            <a:custGeom>
              <a:avLst/>
              <a:gdLst>
                <a:gd name="T0" fmla="*/ 2245 w 2245"/>
                <a:gd name="T1" fmla="*/ 51 h 1223"/>
                <a:gd name="T2" fmla="*/ 2245 w 2245"/>
                <a:gd name="T3" fmla="*/ 1171 h 1223"/>
                <a:gd name="T4" fmla="*/ 2192 w 2245"/>
                <a:gd name="T5" fmla="*/ 1223 h 1223"/>
                <a:gd name="T6" fmla="*/ 53 w 2245"/>
                <a:gd name="T7" fmla="*/ 1223 h 1223"/>
                <a:gd name="T8" fmla="*/ 0 w 2245"/>
                <a:gd name="T9" fmla="*/ 1171 h 1223"/>
                <a:gd name="T10" fmla="*/ 0 w 2245"/>
                <a:gd name="T11" fmla="*/ 227 h 1223"/>
                <a:gd name="T12" fmla="*/ 53 w 2245"/>
                <a:gd name="T13" fmla="*/ 175 h 1223"/>
                <a:gd name="T14" fmla="*/ 1077 w 2245"/>
                <a:gd name="T15" fmla="*/ 175 h 1223"/>
                <a:gd name="T16" fmla="*/ 1125 w 2245"/>
                <a:gd name="T17" fmla="*/ 146 h 1223"/>
                <a:gd name="T18" fmla="*/ 1185 w 2245"/>
                <a:gd name="T19" fmla="*/ 28 h 1223"/>
                <a:gd name="T20" fmla="*/ 1233 w 2245"/>
                <a:gd name="T21" fmla="*/ 0 h 1223"/>
                <a:gd name="T22" fmla="*/ 2192 w 2245"/>
                <a:gd name="T23" fmla="*/ 0 h 1223"/>
                <a:gd name="T24" fmla="*/ 2245 w 2245"/>
                <a:gd name="T25" fmla="*/ 51 h 1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45" h="1223">
                  <a:moveTo>
                    <a:pt x="2245" y="51"/>
                  </a:moveTo>
                  <a:cubicBezTo>
                    <a:pt x="2245" y="1171"/>
                    <a:pt x="2245" y="1171"/>
                    <a:pt x="2245" y="1171"/>
                  </a:cubicBezTo>
                  <a:cubicBezTo>
                    <a:pt x="2245" y="1200"/>
                    <a:pt x="2222" y="1223"/>
                    <a:pt x="2192" y="1223"/>
                  </a:cubicBezTo>
                  <a:cubicBezTo>
                    <a:pt x="53" y="1223"/>
                    <a:pt x="53" y="1223"/>
                    <a:pt x="53" y="1223"/>
                  </a:cubicBezTo>
                  <a:cubicBezTo>
                    <a:pt x="24" y="1223"/>
                    <a:pt x="0" y="1200"/>
                    <a:pt x="0" y="1171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198"/>
                    <a:pt x="24" y="175"/>
                    <a:pt x="53" y="175"/>
                  </a:cubicBezTo>
                  <a:cubicBezTo>
                    <a:pt x="1077" y="175"/>
                    <a:pt x="1077" y="175"/>
                    <a:pt x="1077" y="175"/>
                  </a:cubicBezTo>
                  <a:cubicBezTo>
                    <a:pt x="1097" y="175"/>
                    <a:pt x="1116" y="164"/>
                    <a:pt x="1125" y="146"/>
                  </a:cubicBezTo>
                  <a:cubicBezTo>
                    <a:pt x="1185" y="28"/>
                    <a:pt x="1185" y="28"/>
                    <a:pt x="1185" y="28"/>
                  </a:cubicBezTo>
                  <a:cubicBezTo>
                    <a:pt x="1194" y="11"/>
                    <a:pt x="1212" y="0"/>
                    <a:pt x="1233" y="0"/>
                  </a:cubicBezTo>
                  <a:cubicBezTo>
                    <a:pt x="2192" y="0"/>
                    <a:pt x="2192" y="0"/>
                    <a:pt x="2192" y="0"/>
                  </a:cubicBezTo>
                  <a:cubicBezTo>
                    <a:pt x="2222" y="0"/>
                    <a:pt x="2245" y="23"/>
                    <a:pt x="2245" y="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31">
              <a:extLst>
                <a:ext uri="{FF2B5EF4-FFF2-40B4-BE49-F238E27FC236}">
                  <a16:creationId xmlns:a16="http://schemas.microsoft.com/office/drawing/2014/main" id="{9610C4F8-CA4A-4C36-8E12-F732F4845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75" y="4518022"/>
              <a:ext cx="7404100" cy="4032249"/>
            </a:xfrm>
            <a:custGeom>
              <a:avLst/>
              <a:gdLst>
                <a:gd name="T0" fmla="*/ 2245 w 2245"/>
                <a:gd name="T1" fmla="*/ 51 h 1223"/>
                <a:gd name="T2" fmla="*/ 2245 w 2245"/>
                <a:gd name="T3" fmla="*/ 1171 h 1223"/>
                <a:gd name="T4" fmla="*/ 2192 w 2245"/>
                <a:gd name="T5" fmla="*/ 1223 h 1223"/>
                <a:gd name="T6" fmla="*/ 53 w 2245"/>
                <a:gd name="T7" fmla="*/ 1223 h 1223"/>
                <a:gd name="T8" fmla="*/ 0 w 2245"/>
                <a:gd name="T9" fmla="*/ 1171 h 1223"/>
                <a:gd name="T10" fmla="*/ 0 w 2245"/>
                <a:gd name="T11" fmla="*/ 227 h 1223"/>
                <a:gd name="T12" fmla="*/ 53 w 2245"/>
                <a:gd name="T13" fmla="*/ 175 h 1223"/>
                <a:gd name="T14" fmla="*/ 1077 w 2245"/>
                <a:gd name="T15" fmla="*/ 175 h 1223"/>
                <a:gd name="T16" fmla="*/ 1125 w 2245"/>
                <a:gd name="T17" fmla="*/ 146 h 1223"/>
                <a:gd name="T18" fmla="*/ 1185 w 2245"/>
                <a:gd name="T19" fmla="*/ 28 h 1223"/>
                <a:gd name="T20" fmla="*/ 1233 w 2245"/>
                <a:gd name="T21" fmla="*/ 0 h 1223"/>
                <a:gd name="T22" fmla="*/ 2192 w 2245"/>
                <a:gd name="T23" fmla="*/ 0 h 1223"/>
                <a:gd name="T24" fmla="*/ 2245 w 2245"/>
                <a:gd name="T25" fmla="*/ 51 h 1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45" h="1223">
                  <a:moveTo>
                    <a:pt x="2245" y="51"/>
                  </a:moveTo>
                  <a:cubicBezTo>
                    <a:pt x="2245" y="1171"/>
                    <a:pt x="2245" y="1171"/>
                    <a:pt x="2245" y="1171"/>
                  </a:cubicBezTo>
                  <a:cubicBezTo>
                    <a:pt x="2245" y="1200"/>
                    <a:pt x="2222" y="1223"/>
                    <a:pt x="2192" y="1223"/>
                  </a:cubicBezTo>
                  <a:cubicBezTo>
                    <a:pt x="53" y="1223"/>
                    <a:pt x="53" y="1223"/>
                    <a:pt x="53" y="1223"/>
                  </a:cubicBezTo>
                  <a:cubicBezTo>
                    <a:pt x="24" y="1223"/>
                    <a:pt x="0" y="1200"/>
                    <a:pt x="0" y="1171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198"/>
                    <a:pt x="24" y="175"/>
                    <a:pt x="53" y="175"/>
                  </a:cubicBezTo>
                  <a:cubicBezTo>
                    <a:pt x="1077" y="175"/>
                    <a:pt x="1077" y="175"/>
                    <a:pt x="1077" y="175"/>
                  </a:cubicBezTo>
                  <a:cubicBezTo>
                    <a:pt x="1097" y="175"/>
                    <a:pt x="1116" y="164"/>
                    <a:pt x="1125" y="146"/>
                  </a:cubicBezTo>
                  <a:cubicBezTo>
                    <a:pt x="1185" y="28"/>
                    <a:pt x="1185" y="28"/>
                    <a:pt x="1185" y="28"/>
                  </a:cubicBezTo>
                  <a:cubicBezTo>
                    <a:pt x="1194" y="11"/>
                    <a:pt x="1212" y="0"/>
                    <a:pt x="1233" y="0"/>
                  </a:cubicBezTo>
                  <a:cubicBezTo>
                    <a:pt x="2192" y="0"/>
                    <a:pt x="2192" y="0"/>
                    <a:pt x="2192" y="0"/>
                  </a:cubicBezTo>
                  <a:cubicBezTo>
                    <a:pt x="2222" y="0"/>
                    <a:pt x="2245" y="23"/>
                    <a:pt x="2245" y="51"/>
                  </a:cubicBezTo>
                  <a:close/>
                </a:path>
              </a:pathLst>
            </a:custGeom>
            <a:noFill/>
            <a:ln w="11113" cap="flat">
              <a:solidFill>
                <a:srgbClr val="2E2C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17652" y="6448222"/>
            <a:ext cx="6440387" cy="640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BR Omega VN" pitchFamily="50" charset="0"/>
              </a:rPr>
              <a:t>- </a:t>
            </a:r>
            <a:r>
              <a:rPr lang="en-US" sz="1600" dirty="0" err="1" smtClean="0">
                <a:latin typeface="BR Omega VN" pitchFamily="50" charset="0"/>
              </a:rPr>
              <a:t>Thực</a:t>
            </a:r>
            <a:r>
              <a:rPr lang="en-US" sz="1600" dirty="0" smtClean="0">
                <a:latin typeface="BR Omega VN" pitchFamily="50" charset="0"/>
              </a:rPr>
              <a:t> </a:t>
            </a:r>
            <a:r>
              <a:rPr lang="en-US" sz="1600" dirty="0" err="1" smtClean="0">
                <a:latin typeface="BR Omega VN" pitchFamily="50" charset="0"/>
              </a:rPr>
              <a:t>hiện</a:t>
            </a:r>
            <a:r>
              <a:rPr lang="en-US" sz="1600" dirty="0" smtClean="0">
                <a:latin typeface="BR Omega VN" pitchFamily="50" charset="0"/>
              </a:rPr>
              <a:t> </a:t>
            </a:r>
            <a:r>
              <a:rPr lang="en-US" sz="1600" dirty="0" err="1" smtClean="0">
                <a:latin typeface="BR Omega VN" pitchFamily="50" charset="0"/>
              </a:rPr>
              <a:t>Thêm</a:t>
            </a:r>
            <a:r>
              <a:rPr lang="en-US" sz="1600" dirty="0" smtClean="0">
                <a:latin typeface="BR Omega VN" pitchFamily="50" charset="0"/>
              </a:rPr>
              <a:t> </a:t>
            </a:r>
            <a:r>
              <a:rPr lang="en-US" sz="1600" dirty="0" err="1" smtClean="0">
                <a:latin typeface="BR Omega VN" pitchFamily="50" charset="0"/>
              </a:rPr>
              <a:t>mới</a:t>
            </a:r>
            <a:r>
              <a:rPr lang="en-US" sz="1600" dirty="0" smtClean="0">
                <a:latin typeface="BR Omega VN" pitchFamily="50" charset="0"/>
              </a:rPr>
              <a:t>/</a:t>
            </a:r>
            <a:r>
              <a:rPr lang="en-US" sz="1600" dirty="0" err="1" smtClean="0">
                <a:latin typeface="BR Omega VN" pitchFamily="50" charset="0"/>
              </a:rPr>
              <a:t>Chỉnh</a:t>
            </a:r>
            <a:r>
              <a:rPr lang="en-US" sz="1600" dirty="0" smtClean="0">
                <a:latin typeface="BR Omega VN" pitchFamily="50" charset="0"/>
              </a:rPr>
              <a:t> </a:t>
            </a:r>
            <a:r>
              <a:rPr lang="en-US" sz="1600" dirty="0" err="1" smtClean="0">
                <a:latin typeface="BR Omega VN" pitchFamily="50" charset="0"/>
              </a:rPr>
              <a:t>sửa</a:t>
            </a:r>
            <a:r>
              <a:rPr lang="en-US" sz="1600" dirty="0" smtClean="0">
                <a:latin typeface="BR Omega VN" pitchFamily="50" charset="0"/>
              </a:rPr>
              <a:t> </a:t>
            </a:r>
            <a:r>
              <a:rPr lang="en-US" sz="1600" dirty="0" err="1" smtClean="0">
                <a:latin typeface="BR Omega VN" pitchFamily="50" charset="0"/>
              </a:rPr>
              <a:t>cấu</a:t>
            </a:r>
            <a:r>
              <a:rPr lang="en-US" sz="1600" dirty="0" smtClean="0">
                <a:latin typeface="BR Omega VN" pitchFamily="50" charset="0"/>
              </a:rPr>
              <a:t> </a:t>
            </a:r>
            <a:r>
              <a:rPr lang="en-US" sz="1600" dirty="0" err="1" smtClean="0">
                <a:latin typeface="BR Omega VN" pitchFamily="50" charset="0"/>
              </a:rPr>
              <a:t>hình</a:t>
            </a:r>
            <a:r>
              <a:rPr lang="en-US" sz="1600" dirty="0" smtClean="0">
                <a:latin typeface="BR Omega VN" pitchFamily="50" charset="0"/>
              </a:rPr>
              <a:t> </a:t>
            </a:r>
            <a:r>
              <a:rPr lang="en-US" sz="1600" dirty="0" err="1" smtClean="0">
                <a:latin typeface="BR Omega VN" pitchFamily="50" charset="0"/>
              </a:rPr>
              <a:t>đơn</a:t>
            </a:r>
            <a:r>
              <a:rPr lang="en-US" sz="1600" dirty="0" smtClean="0">
                <a:latin typeface="BR Omega VN" pitchFamily="50" charset="0"/>
              </a:rPr>
              <a:t> </a:t>
            </a:r>
            <a:r>
              <a:rPr lang="en-US" sz="1600" dirty="0" err="1" smtClean="0">
                <a:latin typeface="BR Omega VN" pitchFamily="50" charset="0"/>
              </a:rPr>
              <a:t>vị</a:t>
            </a:r>
            <a:r>
              <a:rPr lang="en-US" sz="1600" dirty="0" smtClean="0">
                <a:latin typeface="BR Omega VN" pitchFamily="50" charset="0"/>
              </a:rPr>
              <a:t> </a:t>
            </a:r>
            <a:r>
              <a:rPr lang="en-US" sz="1600" dirty="0" err="1" smtClean="0">
                <a:latin typeface="BR Omega VN" pitchFamily="50" charset="0"/>
              </a:rPr>
              <a:t>thụ</a:t>
            </a:r>
            <a:r>
              <a:rPr lang="en-US" sz="1600" dirty="0" smtClean="0">
                <a:latin typeface="BR Omega VN" pitchFamily="50" charset="0"/>
              </a:rPr>
              <a:t> </a:t>
            </a:r>
            <a:r>
              <a:rPr lang="en-US" sz="1600" dirty="0" err="1" smtClean="0">
                <a:latin typeface="BR Omega VN" pitchFamily="50" charset="0"/>
              </a:rPr>
              <a:t>hưởng</a:t>
            </a:r>
            <a:endParaRPr lang="en-US" sz="1600" dirty="0" smtClean="0">
              <a:latin typeface="BR Omega VN" pitchFamily="50" charset="0"/>
            </a:endParaRPr>
          </a:p>
          <a:p>
            <a:r>
              <a:rPr lang="en-US" sz="1600" dirty="0" smtClean="0">
                <a:latin typeface="BR Omega VN" pitchFamily="50" charset="0"/>
              </a:rPr>
              <a:t>- </a:t>
            </a:r>
            <a:r>
              <a:rPr lang="en-US" sz="1600" dirty="0" err="1" smtClean="0">
                <a:latin typeface="BR Omega VN" pitchFamily="50" charset="0"/>
              </a:rPr>
              <a:t>Trong</a:t>
            </a:r>
            <a:r>
              <a:rPr lang="en-US" sz="1600" dirty="0" smtClean="0">
                <a:latin typeface="BR Omega VN" pitchFamily="50" charset="0"/>
              </a:rPr>
              <a:t> </a:t>
            </a:r>
            <a:r>
              <a:rPr lang="en-US" sz="1600" dirty="0" err="1" smtClean="0">
                <a:latin typeface="BR Omega VN" pitchFamily="50" charset="0"/>
              </a:rPr>
              <a:t>màn</a:t>
            </a:r>
            <a:r>
              <a:rPr lang="en-US" sz="1600" dirty="0" smtClean="0">
                <a:latin typeface="BR Omega VN" pitchFamily="50" charset="0"/>
              </a:rPr>
              <a:t> </a:t>
            </a:r>
            <a:r>
              <a:rPr lang="en-US" sz="1600" dirty="0" err="1" smtClean="0">
                <a:latin typeface="BR Omega VN" pitchFamily="50" charset="0"/>
              </a:rPr>
              <a:t>hình</a:t>
            </a:r>
            <a:r>
              <a:rPr lang="en-US" sz="1600" dirty="0" smtClean="0">
                <a:latin typeface="BR Omega VN" pitchFamily="50" charset="0"/>
              </a:rPr>
              <a:t> </a:t>
            </a:r>
            <a:r>
              <a:rPr lang="en-US" sz="1600" dirty="0" err="1" smtClean="0">
                <a:latin typeface="BR Omega VN" pitchFamily="50" charset="0"/>
              </a:rPr>
              <a:t>cấu</a:t>
            </a:r>
            <a:r>
              <a:rPr lang="en-US" sz="1600" dirty="0" smtClean="0">
                <a:latin typeface="BR Omega VN" pitchFamily="50" charset="0"/>
              </a:rPr>
              <a:t> </a:t>
            </a:r>
            <a:r>
              <a:rPr lang="en-US" sz="1600" dirty="0" err="1" smtClean="0">
                <a:latin typeface="BR Omega VN" pitchFamily="50" charset="0"/>
              </a:rPr>
              <a:t>hình</a:t>
            </a:r>
            <a:r>
              <a:rPr lang="en-US" sz="1600" dirty="0" smtClean="0">
                <a:latin typeface="BR Omega VN" pitchFamily="50" charset="0"/>
              </a:rPr>
              <a:t>, </a:t>
            </a:r>
            <a:r>
              <a:rPr lang="en-US" sz="1600" dirty="0" err="1" smtClean="0">
                <a:latin typeface="BR Omega VN" pitchFamily="50" charset="0"/>
              </a:rPr>
              <a:t>tích</a:t>
            </a:r>
            <a:r>
              <a:rPr lang="en-US" sz="1600" dirty="0" smtClean="0">
                <a:latin typeface="BR Omega VN" pitchFamily="50" charset="0"/>
              </a:rPr>
              <a:t> </a:t>
            </a:r>
            <a:r>
              <a:rPr lang="en-US" sz="1600" dirty="0" err="1" smtClean="0">
                <a:latin typeface="BR Omega VN" pitchFamily="50" charset="0"/>
              </a:rPr>
              <a:t>chọn</a:t>
            </a:r>
            <a:r>
              <a:rPr lang="en-US" sz="1600" dirty="0" smtClean="0">
                <a:latin typeface="BR Omega VN" pitchFamily="50" charset="0"/>
              </a:rPr>
              <a:t> ô “</a:t>
            </a:r>
            <a:r>
              <a:rPr lang="en-US" sz="1600" dirty="0" err="1">
                <a:latin typeface="BR Omega VN" pitchFamily="50" charset="0"/>
              </a:rPr>
              <a:t>Dùng</a:t>
            </a:r>
            <a:r>
              <a:rPr lang="en-US" sz="1600" dirty="0">
                <a:latin typeface="BR Omega VN" pitchFamily="50" charset="0"/>
              </a:rPr>
              <a:t> QR code </a:t>
            </a:r>
            <a:r>
              <a:rPr lang="en-US" sz="1600" dirty="0" err="1" smtClean="0">
                <a:latin typeface="BR Omega VN" pitchFamily="50" charset="0"/>
              </a:rPr>
              <a:t>thanh</a:t>
            </a:r>
            <a:r>
              <a:rPr lang="en-US" sz="1600" dirty="0" smtClean="0">
                <a:latin typeface="BR Omega VN" pitchFamily="50" charset="0"/>
              </a:rPr>
              <a:t> </a:t>
            </a:r>
            <a:r>
              <a:rPr lang="en-US" sz="1600" dirty="0" err="1" smtClean="0">
                <a:latin typeface="BR Omega VN" pitchFamily="50" charset="0"/>
              </a:rPr>
              <a:t>toán</a:t>
            </a:r>
            <a:r>
              <a:rPr lang="en-US" dirty="0" smtClean="0"/>
              <a:t>”</a:t>
            </a:r>
            <a:endParaRPr lang="en-US" sz="1600" dirty="0">
              <a:latin typeface="BR Omega VN" pitchFamily="50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899" y="7225936"/>
            <a:ext cx="6218399" cy="97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6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946" y="569073"/>
            <a:ext cx="6522958" cy="53643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DF54F-C515-44AC-ACF9-C2D7493E63F0}" type="slidenum">
              <a:rPr lang="en-US" smtClean="0"/>
              <a:t>3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946" y="609221"/>
            <a:ext cx="6333882" cy="483467"/>
          </a:xfrm>
          <a:prstGeom prst="rect">
            <a:avLst/>
          </a:prstGeom>
        </p:spPr>
      </p:pic>
      <p:sp>
        <p:nvSpPr>
          <p:cNvPr id="12" name="Oval 6"/>
          <p:cNvSpPr>
            <a:spLocks noChangeArrowheads="1"/>
          </p:cNvSpPr>
          <p:nvPr/>
        </p:nvSpPr>
        <p:spPr bwMode="auto">
          <a:xfrm>
            <a:off x="228659" y="421578"/>
            <a:ext cx="412750" cy="411162"/>
          </a:xfrm>
          <a:prstGeom prst="ellipse">
            <a:avLst/>
          </a:prstGeom>
          <a:solidFill>
            <a:srgbClr val="FFC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641409" y="670441"/>
            <a:ext cx="61830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HƯỚNG DẪN </a:t>
            </a:r>
            <a:r>
              <a:rPr lang="en-US" sz="1800" b="1" dirty="0" smtClean="0">
                <a:solidFill>
                  <a:schemeClr val="bg1"/>
                </a:solidFill>
              </a:rPr>
              <a:t>THỰC HIỆN THANH TOÁN QUA QRCODE</a:t>
            </a:r>
            <a:endParaRPr lang="en-US" sz="1800" b="1" dirty="0">
              <a:solidFill>
                <a:schemeClr val="bg1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965D4F0-BF10-4B09-AE73-5EA85F849BCE}"/>
              </a:ext>
            </a:extLst>
          </p:cNvPr>
          <p:cNvGrpSpPr/>
          <p:nvPr/>
        </p:nvGrpSpPr>
        <p:grpSpPr>
          <a:xfrm>
            <a:off x="425509" y="1547699"/>
            <a:ext cx="6428319" cy="3881953"/>
            <a:chOff x="26622" y="4453052"/>
            <a:chExt cx="7437803" cy="4103567"/>
          </a:xfrm>
        </p:grpSpPr>
        <p:sp>
          <p:nvSpPr>
            <p:cNvPr id="18" name="AutoShape 27">
              <a:extLst>
                <a:ext uri="{FF2B5EF4-FFF2-40B4-BE49-F238E27FC236}">
                  <a16:creationId xmlns:a16="http://schemas.microsoft.com/office/drawing/2014/main" id="{96031593-425C-4CC1-8E3F-5EFBC4F4916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3975" y="4511672"/>
              <a:ext cx="7410450" cy="4044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9">
              <a:extLst>
                <a:ext uri="{FF2B5EF4-FFF2-40B4-BE49-F238E27FC236}">
                  <a16:creationId xmlns:a16="http://schemas.microsoft.com/office/drawing/2014/main" id="{35DD0AA5-771D-4B54-BA07-1D19208B77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22" y="4453052"/>
              <a:ext cx="7146925" cy="989012"/>
            </a:xfrm>
            <a:custGeom>
              <a:avLst/>
              <a:gdLst>
                <a:gd name="T0" fmla="*/ 2167 w 2167"/>
                <a:gd name="T1" fmla="*/ 300 h 300"/>
                <a:gd name="T2" fmla="*/ 0 w 2167"/>
                <a:gd name="T3" fmla="*/ 300 h 300"/>
                <a:gd name="T4" fmla="*/ 0 w 2167"/>
                <a:gd name="T5" fmla="*/ 28 h 300"/>
                <a:gd name="T6" fmla="*/ 48 w 2167"/>
                <a:gd name="T7" fmla="*/ 0 h 300"/>
                <a:gd name="T8" fmla="*/ 2119 w 2167"/>
                <a:gd name="T9" fmla="*/ 0 h 300"/>
                <a:gd name="T10" fmla="*/ 2167 w 2167"/>
                <a:gd name="T11" fmla="*/ 29 h 300"/>
                <a:gd name="T12" fmla="*/ 2167 w 2167"/>
                <a:gd name="T13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7" h="300">
                  <a:moveTo>
                    <a:pt x="2167" y="300"/>
                  </a:moveTo>
                  <a:cubicBezTo>
                    <a:pt x="0" y="300"/>
                    <a:pt x="0" y="300"/>
                    <a:pt x="0" y="30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21" y="0"/>
                    <a:pt x="48" y="0"/>
                  </a:cubicBezTo>
                  <a:cubicBezTo>
                    <a:pt x="2119" y="0"/>
                    <a:pt x="2119" y="0"/>
                    <a:pt x="2119" y="0"/>
                  </a:cubicBezTo>
                  <a:cubicBezTo>
                    <a:pt x="2146" y="0"/>
                    <a:pt x="2167" y="13"/>
                    <a:pt x="2167" y="29"/>
                  </a:cubicBezTo>
                  <a:lnTo>
                    <a:pt x="2167" y="30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sz="1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1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sz="1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1: </a:t>
              </a:r>
              <a:r>
                <a:rPr lang="en-US" sz="1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Truy</a:t>
              </a:r>
              <a:r>
                <a:rPr lang="en-US" sz="1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cập</a:t>
              </a:r>
              <a:r>
                <a:rPr lang="en-US" sz="1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màn</a:t>
              </a:r>
              <a:r>
                <a:rPr lang="en-US" sz="1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1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1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Phát</a:t>
              </a:r>
              <a:r>
                <a:rPr lang="en-US" sz="1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1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biên</a:t>
              </a:r>
              <a:r>
                <a:rPr lang="en-US" sz="1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lai</a:t>
              </a:r>
              <a:endPara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Freeform 30">
              <a:extLst>
                <a:ext uri="{FF2B5EF4-FFF2-40B4-BE49-F238E27FC236}">
                  <a16:creationId xmlns:a16="http://schemas.microsoft.com/office/drawing/2014/main" id="{C298860A-3B93-47FA-AC6B-9A7B405B2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75" y="4518022"/>
              <a:ext cx="7404100" cy="4032247"/>
            </a:xfrm>
            <a:custGeom>
              <a:avLst/>
              <a:gdLst>
                <a:gd name="T0" fmla="*/ 2245 w 2245"/>
                <a:gd name="T1" fmla="*/ 51 h 1223"/>
                <a:gd name="T2" fmla="*/ 2245 w 2245"/>
                <a:gd name="T3" fmla="*/ 1171 h 1223"/>
                <a:gd name="T4" fmla="*/ 2192 w 2245"/>
                <a:gd name="T5" fmla="*/ 1223 h 1223"/>
                <a:gd name="T6" fmla="*/ 53 w 2245"/>
                <a:gd name="T7" fmla="*/ 1223 h 1223"/>
                <a:gd name="T8" fmla="*/ 0 w 2245"/>
                <a:gd name="T9" fmla="*/ 1171 h 1223"/>
                <a:gd name="T10" fmla="*/ 0 w 2245"/>
                <a:gd name="T11" fmla="*/ 227 h 1223"/>
                <a:gd name="T12" fmla="*/ 53 w 2245"/>
                <a:gd name="T13" fmla="*/ 175 h 1223"/>
                <a:gd name="T14" fmla="*/ 1077 w 2245"/>
                <a:gd name="T15" fmla="*/ 175 h 1223"/>
                <a:gd name="T16" fmla="*/ 1125 w 2245"/>
                <a:gd name="T17" fmla="*/ 146 h 1223"/>
                <a:gd name="T18" fmla="*/ 1185 w 2245"/>
                <a:gd name="T19" fmla="*/ 28 h 1223"/>
                <a:gd name="T20" fmla="*/ 1233 w 2245"/>
                <a:gd name="T21" fmla="*/ 0 h 1223"/>
                <a:gd name="T22" fmla="*/ 2192 w 2245"/>
                <a:gd name="T23" fmla="*/ 0 h 1223"/>
                <a:gd name="T24" fmla="*/ 2245 w 2245"/>
                <a:gd name="T25" fmla="*/ 51 h 1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45" h="1223">
                  <a:moveTo>
                    <a:pt x="2245" y="51"/>
                  </a:moveTo>
                  <a:cubicBezTo>
                    <a:pt x="2245" y="1171"/>
                    <a:pt x="2245" y="1171"/>
                    <a:pt x="2245" y="1171"/>
                  </a:cubicBezTo>
                  <a:cubicBezTo>
                    <a:pt x="2245" y="1200"/>
                    <a:pt x="2222" y="1223"/>
                    <a:pt x="2192" y="1223"/>
                  </a:cubicBezTo>
                  <a:cubicBezTo>
                    <a:pt x="53" y="1223"/>
                    <a:pt x="53" y="1223"/>
                    <a:pt x="53" y="1223"/>
                  </a:cubicBezTo>
                  <a:cubicBezTo>
                    <a:pt x="24" y="1223"/>
                    <a:pt x="0" y="1200"/>
                    <a:pt x="0" y="1171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198"/>
                    <a:pt x="24" y="175"/>
                    <a:pt x="53" y="175"/>
                  </a:cubicBezTo>
                  <a:cubicBezTo>
                    <a:pt x="1077" y="175"/>
                    <a:pt x="1077" y="175"/>
                    <a:pt x="1077" y="175"/>
                  </a:cubicBezTo>
                  <a:cubicBezTo>
                    <a:pt x="1097" y="175"/>
                    <a:pt x="1116" y="164"/>
                    <a:pt x="1125" y="146"/>
                  </a:cubicBezTo>
                  <a:cubicBezTo>
                    <a:pt x="1185" y="28"/>
                    <a:pt x="1185" y="28"/>
                    <a:pt x="1185" y="28"/>
                  </a:cubicBezTo>
                  <a:cubicBezTo>
                    <a:pt x="1194" y="11"/>
                    <a:pt x="1212" y="0"/>
                    <a:pt x="1233" y="0"/>
                  </a:cubicBezTo>
                  <a:cubicBezTo>
                    <a:pt x="2192" y="0"/>
                    <a:pt x="2192" y="0"/>
                    <a:pt x="2192" y="0"/>
                  </a:cubicBezTo>
                  <a:cubicBezTo>
                    <a:pt x="2222" y="0"/>
                    <a:pt x="2245" y="23"/>
                    <a:pt x="2245" y="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31">
              <a:extLst>
                <a:ext uri="{FF2B5EF4-FFF2-40B4-BE49-F238E27FC236}">
                  <a16:creationId xmlns:a16="http://schemas.microsoft.com/office/drawing/2014/main" id="{9610C4F8-CA4A-4C36-8E12-F732F4845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75" y="4518022"/>
              <a:ext cx="7404100" cy="4032249"/>
            </a:xfrm>
            <a:custGeom>
              <a:avLst/>
              <a:gdLst>
                <a:gd name="T0" fmla="*/ 2245 w 2245"/>
                <a:gd name="T1" fmla="*/ 51 h 1223"/>
                <a:gd name="T2" fmla="*/ 2245 w 2245"/>
                <a:gd name="T3" fmla="*/ 1171 h 1223"/>
                <a:gd name="T4" fmla="*/ 2192 w 2245"/>
                <a:gd name="T5" fmla="*/ 1223 h 1223"/>
                <a:gd name="T6" fmla="*/ 53 w 2245"/>
                <a:gd name="T7" fmla="*/ 1223 h 1223"/>
                <a:gd name="T8" fmla="*/ 0 w 2245"/>
                <a:gd name="T9" fmla="*/ 1171 h 1223"/>
                <a:gd name="T10" fmla="*/ 0 w 2245"/>
                <a:gd name="T11" fmla="*/ 227 h 1223"/>
                <a:gd name="T12" fmla="*/ 53 w 2245"/>
                <a:gd name="T13" fmla="*/ 175 h 1223"/>
                <a:gd name="T14" fmla="*/ 1077 w 2245"/>
                <a:gd name="T15" fmla="*/ 175 h 1223"/>
                <a:gd name="T16" fmla="*/ 1125 w 2245"/>
                <a:gd name="T17" fmla="*/ 146 h 1223"/>
                <a:gd name="T18" fmla="*/ 1185 w 2245"/>
                <a:gd name="T19" fmla="*/ 28 h 1223"/>
                <a:gd name="T20" fmla="*/ 1233 w 2245"/>
                <a:gd name="T21" fmla="*/ 0 h 1223"/>
                <a:gd name="T22" fmla="*/ 2192 w 2245"/>
                <a:gd name="T23" fmla="*/ 0 h 1223"/>
                <a:gd name="T24" fmla="*/ 2245 w 2245"/>
                <a:gd name="T25" fmla="*/ 51 h 1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45" h="1223">
                  <a:moveTo>
                    <a:pt x="2245" y="51"/>
                  </a:moveTo>
                  <a:cubicBezTo>
                    <a:pt x="2245" y="1171"/>
                    <a:pt x="2245" y="1171"/>
                    <a:pt x="2245" y="1171"/>
                  </a:cubicBezTo>
                  <a:cubicBezTo>
                    <a:pt x="2245" y="1200"/>
                    <a:pt x="2222" y="1223"/>
                    <a:pt x="2192" y="1223"/>
                  </a:cubicBezTo>
                  <a:cubicBezTo>
                    <a:pt x="53" y="1223"/>
                    <a:pt x="53" y="1223"/>
                    <a:pt x="53" y="1223"/>
                  </a:cubicBezTo>
                  <a:cubicBezTo>
                    <a:pt x="24" y="1223"/>
                    <a:pt x="0" y="1200"/>
                    <a:pt x="0" y="1171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198"/>
                    <a:pt x="24" y="175"/>
                    <a:pt x="53" y="175"/>
                  </a:cubicBezTo>
                  <a:cubicBezTo>
                    <a:pt x="1077" y="175"/>
                    <a:pt x="1077" y="175"/>
                    <a:pt x="1077" y="175"/>
                  </a:cubicBezTo>
                  <a:cubicBezTo>
                    <a:pt x="1097" y="175"/>
                    <a:pt x="1116" y="164"/>
                    <a:pt x="1125" y="146"/>
                  </a:cubicBezTo>
                  <a:cubicBezTo>
                    <a:pt x="1185" y="28"/>
                    <a:pt x="1185" y="28"/>
                    <a:pt x="1185" y="28"/>
                  </a:cubicBezTo>
                  <a:cubicBezTo>
                    <a:pt x="1194" y="11"/>
                    <a:pt x="1212" y="0"/>
                    <a:pt x="1233" y="0"/>
                  </a:cubicBezTo>
                  <a:cubicBezTo>
                    <a:pt x="2192" y="0"/>
                    <a:pt x="2192" y="0"/>
                    <a:pt x="2192" y="0"/>
                  </a:cubicBezTo>
                  <a:cubicBezTo>
                    <a:pt x="2222" y="0"/>
                    <a:pt x="2245" y="23"/>
                    <a:pt x="2245" y="51"/>
                  </a:cubicBezTo>
                  <a:close/>
                </a:path>
              </a:pathLst>
            </a:custGeom>
            <a:noFill/>
            <a:ln w="11113" cap="flat">
              <a:solidFill>
                <a:srgbClr val="2E2C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44676" y="2264001"/>
            <a:ext cx="6284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600" dirty="0" err="1">
                <a:latin typeface="BR Omega VN" pitchFamily="50" charset="0"/>
              </a:rPr>
              <a:t>Đăng</a:t>
            </a:r>
            <a:r>
              <a:rPr lang="en-US" sz="1600" dirty="0">
                <a:latin typeface="BR Omega VN" pitchFamily="50" charset="0"/>
              </a:rPr>
              <a:t> </a:t>
            </a:r>
            <a:r>
              <a:rPr lang="en-US" sz="1600" dirty="0" err="1">
                <a:latin typeface="BR Omega VN" pitchFamily="50" charset="0"/>
              </a:rPr>
              <a:t>nhập</a:t>
            </a:r>
            <a:r>
              <a:rPr lang="en-US" sz="1600" dirty="0">
                <a:latin typeface="BR Omega VN" pitchFamily="50" charset="0"/>
              </a:rPr>
              <a:t> </a:t>
            </a:r>
            <a:r>
              <a:rPr lang="en-US" sz="1600" dirty="0" err="1">
                <a:latin typeface="BR Omega VN" pitchFamily="50" charset="0"/>
              </a:rPr>
              <a:t>vào</a:t>
            </a:r>
            <a:r>
              <a:rPr lang="en-US" sz="1600" dirty="0">
                <a:latin typeface="BR Omega VN" pitchFamily="50" charset="0"/>
              </a:rPr>
              <a:t> </a:t>
            </a:r>
            <a:r>
              <a:rPr lang="en-US" sz="1600" dirty="0" err="1">
                <a:latin typeface="BR Omega VN" pitchFamily="50" charset="0"/>
              </a:rPr>
              <a:t>tài</a:t>
            </a:r>
            <a:r>
              <a:rPr lang="en-US" sz="1600" dirty="0">
                <a:latin typeface="BR Omega VN" pitchFamily="50" charset="0"/>
              </a:rPr>
              <a:t> </a:t>
            </a:r>
            <a:r>
              <a:rPr lang="en-US" sz="1600" dirty="0" err="1">
                <a:latin typeface="BR Omega VN" pitchFamily="50" charset="0"/>
              </a:rPr>
              <a:t>khoản</a:t>
            </a:r>
            <a:r>
              <a:rPr lang="en-US" sz="1600" dirty="0">
                <a:latin typeface="BR Omega VN" pitchFamily="50" charset="0"/>
              </a:rPr>
              <a:t> </a:t>
            </a:r>
            <a:r>
              <a:rPr lang="en-US" sz="1600" dirty="0" err="1">
                <a:latin typeface="BR Omega VN" pitchFamily="50" charset="0"/>
              </a:rPr>
              <a:t>cán</a:t>
            </a:r>
            <a:r>
              <a:rPr lang="en-US" sz="1600" dirty="0">
                <a:latin typeface="BR Omega VN" pitchFamily="50" charset="0"/>
              </a:rPr>
              <a:t> </a:t>
            </a:r>
            <a:r>
              <a:rPr lang="en-US" sz="1600" dirty="0" err="1">
                <a:latin typeface="BR Omega VN" pitchFamily="50" charset="0"/>
              </a:rPr>
              <a:t>bộ</a:t>
            </a:r>
            <a:r>
              <a:rPr lang="en-US" sz="1600" dirty="0">
                <a:latin typeface="BR Omega VN" pitchFamily="50" charset="0"/>
              </a:rPr>
              <a:t> &gt;</a:t>
            </a:r>
            <a:r>
              <a:rPr lang="en-US" sz="1600" dirty="0" err="1">
                <a:latin typeface="BR Omega VN" pitchFamily="50" charset="0"/>
              </a:rPr>
              <a:t>Tiếp</a:t>
            </a:r>
            <a:r>
              <a:rPr lang="en-US" sz="1600" dirty="0">
                <a:latin typeface="BR Omega VN" pitchFamily="50" charset="0"/>
              </a:rPr>
              <a:t> </a:t>
            </a:r>
            <a:r>
              <a:rPr lang="en-US" sz="1600" dirty="0" err="1">
                <a:latin typeface="BR Omega VN" pitchFamily="50" charset="0"/>
              </a:rPr>
              <a:t>nhận</a:t>
            </a:r>
            <a:r>
              <a:rPr lang="en-US" sz="1600" dirty="0">
                <a:latin typeface="BR Omega VN" pitchFamily="50" charset="0"/>
              </a:rPr>
              <a:t> </a:t>
            </a:r>
            <a:r>
              <a:rPr lang="en-US" sz="1600" dirty="0" err="1">
                <a:latin typeface="BR Omega VN" pitchFamily="50" charset="0"/>
              </a:rPr>
              <a:t>và</a:t>
            </a:r>
            <a:r>
              <a:rPr lang="en-US" sz="1600" dirty="0">
                <a:latin typeface="BR Omega VN" pitchFamily="50" charset="0"/>
              </a:rPr>
              <a:t> </a:t>
            </a:r>
            <a:r>
              <a:rPr lang="en-US" sz="1600" dirty="0" err="1">
                <a:latin typeface="BR Omega VN" pitchFamily="50" charset="0"/>
              </a:rPr>
              <a:t>trả</a:t>
            </a:r>
            <a:r>
              <a:rPr lang="en-US" sz="1600" dirty="0">
                <a:latin typeface="BR Omega VN" pitchFamily="50" charset="0"/>
              </a:rPr>
              <a:t> </a:t>
            </a:r>
            <a:r>
              <a:rPr lang="en-US" sz="1600" dirty="0" err="1">
                <a:latin typeface="BR Omega VN" pitchFamily="50" charset="0"/>
              </a:rPr>
              <a:t>kết</a:t>
            </a:r>
            <a:r>
              <a:rPr lang="en-US" sz="1600" dirty="0">
                <a:latin typeface="BR Omega VN" pitchFamily="50" charset="0"/>
              </a:rPr>
              <a:t> </a:t>
            </a:r>
            <a:r>
              <a:rPr lang="en-US" sz="1600" dirty="0" err="1">
                <a:latin typeface="BR Omega VN" pitchFamily="50" charset="0"/>
              </a:rPr>
              <a:t>quả</a:t>
            </a:r>
            <a:r>
              <a:rPr lang="en-US" sz="1600" dirty="0">
                <a:latin typeface="BR Omega VN" pitchFamily="50" charset="0"/>
              </a:rPr>
              <a:t> &gt; Thu </a:t>
            </a:r>
            <a:r>
              <a:rPr lang="en-US" sz="1600" dirty="0" err="1">
                <a:latin typeface="BR Omega VN" pitchFamily="50" charset="0"/>
              </a:rPr>
              <a:t>phí</a:t>
            </a:r>
            <a:r>
              <a:rPr lang="en-US" sz="1600" dirty="0">
                <a:latin typeface="BR Omega VN" pitchFamily="50" charset="0"/>
              </a:rPr>
              <a:t> </a:t>
            </a:r>
            <a:r>
              <a:rPr lang="en-US" sz="1600" dirty="0" err="1">
                <a:latin typeface="BR Omega VN" pitchFamily="50" charset="0"/>
              </a:rPr>
              <a:t>lệ</a:t>
            </a:r>
            <a:r>
              <a:rPr lang="en-US" sz="1600" dirty="0">
                <a:latin typeface="BR Omega VN" pitchFamily="50" charset="0"/>
              </a:rPr>
              <a:t> </a:t>
            </a:r>
            <a:r>
              <a:rPr lang="en-US" sz="1600" dirty="0" err="1">
                <a:latin typeface="BR Omega VN" pitchFamily="50" charset="0"/>
              </a:rPr>
              <a:t>phí</a:t>
            </a:r>
            <a:endParaRPr lang="en-US" sz="1600" dirty="0">
              <a:latin typeface="BR Omega VN" pitchFamily="50" charset="0"/>
            </a:endParaRPr>
          </a:p>
          <a:p>
            <a:pPr marL="285750" indent="-285750">
              <a:buFontTx/>
              <a:buChar char="-"/>
            </a:pPr>
            <a:r>
              <a:rPr lang="en-US" sz="1600" dirty="0" err="1" smtClean="0">
                <a:latin typeface="BR Omega VN" pitchFamily="50" charset="0"/>
              </a:rPr>
              <a:t>Chọn</a:t>
            </a:r>
            <a:r>
              <a:rPr lang="en-US" sz="1600" dirty="0" smtClean="0">
                <a:latin typeface="BR Omega VN" pitchFamily="50" charset="0"/>
              </a:rPr>
              <a:t> </a:t>
            </a:r>
            <a:r>
              <a:rPr lang="en-US" sz="1600" dirty="0" err="1" smtClean="0">
                <a:latin typeface="BR Omega VN" pitchFamily="50" charset="0"/>
              </a:rPr>
              <a:t>chức</a:t>
            </a:r>
            <a:r>
              <a:rPr lang="en-US" sz="1600" dirty="0" smtClean="0">
                <a:latin typeface="BR Omega VN" pitchFamily="50" charset="0"/>
              </a:rPr>
              <a:t> </a:t>
            </a:r>
            <a:r>
              <a:rPr lang="en-US" sz="1600" dirty="0" err="1" smtClean="0">
                <a:latin typeface="BR Omega VN" pitchFamily="50" charset="0"/>
              </a:rPr>
              <a:t>năng</a:t>
            </a:r>
            <a:r>
              <a:rPr lang="en-US" sz="1600" dirty="0" smtClean="0">
                <a:latin typeface="BR Omega VN" pitchFamily="50" charset="0"/>
              </a:rPr>
              <a:t> </a:t>
            </a:r>
            <a:r>
              <a:rPr lang="en-US" sz="1600" dirty="0" err="1" smtClean="0">
                <a:latin typeface="BR Omega VN" pitchFamily="50" charset="0"/>
              </a:rPr>
              <a:t>Phát</a:t>
            </a:r>
            <a:r>
              <a:rPr lang="en-US" sz="1600" dirty="0" smtClean="0">
                <a:latin typeface="BR Omega VN" pitchFamily="50" charset="0"/>
              </a:rPr>
              <a:t> </a:t>
            </a:r>
            <a:r>
              <a:rPr lang="en-US" sz="1600" dirty="0" err="1" smtClean="0">
                <a:latin typeface="BR Omega VN" pitchFamily="50" charset="0"/>
              </a:rPr>
              <a:t>hành</a:t>
            </a:r>
            <a:r>
              <a:rPr lang="en-US" sz="1600" dirty="0" smtClean="0">
                <a:latin typeface="BR Omega VN" pitchFamily="50" charset="0"/>
              </a:rPr>
              <a:t> </a:t>
            </a:r>
            <a:r>
              <a:rPr lang="en-US" sz="1600" dirty="0" err="1" smtClean="0">
                <a:latin typeface="BR Omega VN" pitchFamily="50" charset="0"/>
              </a:rPr>
              <a:t>biên</a:t>
            </a:r>
            <a:r>
              <a:rPr lang="en-US" sz="1600" dirty="0" smtClean="0">
                <a:latin typeface="BR Omega VN" pitchFamily="50" charset="0"/>
              </a:rPr>
              <a:t> </a:t>
            </a:r>
            <a:r>
              <a:rPr lang="en-US" sz="1600" dirty="0" err="1" smtClean="0">
                <a:latin typeface="BR Omega VN" pitchFamily="50" charset="0"/>
              </a:rPr>
              <a:t>lai</a:t>
            </a:r>
            <a:endParaRPr lang="en-US" sz="1600" dirty="0">
              <a:latin typeface="BR Omega VN" pitchFamily="50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143" y="3198979"/>
            <a:ext cx="5763203" cy="2110895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8965D4F0-BF10-4B09-AE73-5EA85F849BCE}"/>
              </a:ext>
            </a:extLst>
          </p:cNvPr>
          <p:cNvGrpSpPr/>
          <p:nvPr/>
        </p:nvGrpSpPr>
        <p:grpSpPr>
          <a:xfrm>
            <a:off x="396116" y="5752067"/>
            <a:ext cx="6428319" cy="3881953"/>
            <a:chOff x="26622" y="4453052"/>
            <a:chExt cx="7437803" cy="4103567"/>
          </a:xfrm>
        </p:grpSpPr>
        <p:sp>
          <p:nvSpPr>
            <p:cNvPr id="27" name="AutoShape 27">
              <a:extLst>
                <a:ext uri="{FF2B5EF4-FFF2-40B4-BE49-F238E27FC236}">
                  <a16:creationId xmlns:a16="http://schemas.microsoft.com/office/drawing/2014/main" id="{96031593-425C-4CC1-8E3F-5EFBC4F4916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3975" y="4511672"/>
              <a:ext cx="7410450" cy="4044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35DD0AA5-771D-4B54-BA07-1D19208B77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22" y="4453052"/>
              <a:ext cx="7146925" cy="689837"/>
            </a:xfrm>
            <a:custGeom>
              <a:avLst/>
              <a:gdLst>
                <a:gd name="T0" fmla="*/ 2167 w 2167"/>
                <a:gd name="T1" fmla="*/ 300 h 300"/>
                <a:gd name="T2" fmla="*/ 0 w 2167"/>
                <a:gd name="T3" fmla="*/ 300 h 300"/>
                <a:gd name="T4" fmla="*/ 0 w 2167"/>
                <a:gd name="T5" fmla="*/ 28 h 300"/>
                <a:gd name="T6" fmla="*/ 48 w 2167"/>
                <a:gd name="T7" fmla="*/ 0 h 300"/>
                <a:gd name="T8" fmla="*/ 2119 w 2167"/>
                <a:gd name="T9" fmla="*/ 0 h 300"/>
                <a:gd name="T10" fmla="*/ 2167 w 2167"/>
                <a:gd name="T11" fmla="*/ 29 h 300"/>
                <a:gd name="T12" fmla="*/ 2167 w 2167"/>
                <a:gd name="T13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7" h="300">
                  <a:moveTo>
                    <a:pt x="2167" y="300"/>
                  </a:moveTo>
                  <a:cubicBezTo>
                    <a:pt x="0" y="300"/>
                    <a:pt x="0" y="300"/>
                    <a:pt x="0" y="30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21" y="0"/>
                    <a:pt x="48" y="0"/>
                  </a:cubicBezTo>
                  <a:cubicBezTo>
                    <a:pt x="2119" y="0"/>
                    <a:pt x="2119" y="0"/>
                    <a:pt x="2119" y="0"/>
                  </a:cubicBezTo>
                  <a:cubicBezTo>
                    <a:pt x="2146" y="0"/>
                    <a:pt x="2167" y="13"/>
                    <a:pt x="2167" y="29"/>
                  </a:cubicBezTo>
                  <a:lnTo>
                    <a:pt x="2167" y="30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sz="1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sz="1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2: </a:t>
              </a:r>
              <a:r>
                <a:rPr lang="en-US" sz="1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1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1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Thu </a:t>
              </a:r>
              <a:r>
                <a:rPr lang="en-US" sz="1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phí</a:t>
              </a:r>
              <a:r>
                <a:rPr lang="en-US" sz="1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lệ</a:t>
              </a:r>
              <a:r>
                <a:rPr lang="en-US" sz="1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phí</a:t>
              </a:r>
              <a:endPara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C298860A-3B93-47FA-AC6B-9A7B405B2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75" y="4518022"/>
              <a:ext cx="7404100" cy="4032247"/>
            </a:xfrm>
            <a:custGeom>
              <a:avLst/>
              <a:gdLst>
                <a:gd name="T0" fmla="*/ 2245 w 2245"/>
                <a:gd name="T1" fmla="*/ 51 h 1223"/>
                <a:gd name="T2" fmla="*/ 2245 w 2245"/>
                <a:gd name="T3" fmla="*/ 1171 h 1223"/>
                <a:gd name="T4" fmla="*/ 2192 w 2245"/>
                <a:gd name="T5" fmla="*/ 1223 h 1223"/>
                <a:gd name="T6" fmla="*/ 53 w 2245"/>
                <a:gd name="T7" fmla="*/ 1223 h 1223"/>
                <a:gd name="T8" fmla="*/ 0 w 2245"/>
                <a:gd name="T9" fmla="*/ 1171 h 1223"/>
                <a:gd name="T10" fmla="*/ 0 w 2245"/>
                <a:gd name="T11" fmla="*/ 227 h 1223"/>
                <a:gd name="T12" fmla="*/ 53 w 2245"/>
                <a:gd name="T13" fmla="*/ 175 h 1223"/>
                <a:gd name="T14" fmla="*/ 1077 w 2245"/>
                <a:gd name="T15" fmla="*/ 175 h 1223"/>
                <a:gd name="T16" fmla="*/ 1125 w 2245"/>
                <a:gd name="T17" fmla="*/ 146 h 1223"/>
                <a:gd name="T18" fmla="*/ 1185 w 2245"/>
                <a:gd name="T19" fmla="*/ 28 h 1223"/>
                <a:gd name="T20" fmla="*/ 1233 w 2245"/>
                <a:gd name="T21" fmla="*/ 0 h 1223"/>
                <a:gd name="T22" fmla="*/ 2192 w 2245"/>
                <a:gd name="T23" fmla="*/ 0 h 1223"/>
                <a:gd name="T24" fmla="*/ 2245 w 2245"/>
                <a:gd name="T25" fmla="*/ 51 h 1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45" h="1223">
                  <a:moveTo>
                    <a:pt x="2245" y="51"/>
                  </a:moveTo>
                  <a:cubicBezTo>
                    <a:pt x="2245" y="1171"/>
                    <a:pt x="2245" y="1171"/>
                    <a:pt x="2245" y="1171"/>
                  </a:cubicBezTo>
                  <a:cubicBezTo>
                    <a:pt x="2245" y="1200"/>
                    <a:pt x="2222" y="1223"/>
                    <a:pt x="2192" y="1223"/>
                  </a:cubicBezTo>
                  <a:cubicBezTo>
                    <a:pt x="53" y="1223"/>
                    <a:pt x="53" y="1223"/>
                    <a:pt x="53" y="1223"/>
                  </a:cubicBezTo>
                  <a:cubicBezTo>
                    <a:pt x="24" y="1223"/>
                    <a:pt x="0" y="1200"/>
                    <a:pt x="0" y="1171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198"/>
                    <a:pt x="24" y="175"/>
                    <a:pt x="53" y="175"/>
                  </a:cubicBezTo>
                  <a:cubicBezTo>
                    <a:pt x="1077" y="175"/>
                    <a:pt x="1077" y="175"/>
                    <a:pt x="1077" y="175"/>
                  </a:cubicBezTo>
                  <a:cubicBezTo>
                    <a:pt x="1097" y="175"/>
                    <a:pt x="1116" y="164"/>
                    <a:pt x="1125" y="146"/>
                  </a:cubicBezTo>
                  <a:cubicBezTo>
                    <a:pt x="1185" y="28"/>
                    <a:pt x="1185" y="28"/>
                    <a:pt x="1185" y="28"/>
                  </a:cubicBezTo>
                  <a:cubicBezTo>
                    <a:pt x="1194" y="11"/>
                    <a:pt x="1212" y="0"/>
                    <a:pt x="1233" y="0"/>
                  </a:cubicBezTo>
                  <a:cubicBezTo>
                    <a:pt x="2192" y="0"/>
                    <a:pt x="2192" y="0"/>
                    <a:pt x="2192" y="0"/>
                  </a:cubicBezTo>
                  <a:cubicBezTo>
                    <a:pt x="2222" y="0"/>
                    <a:pt x="2245" y="23"/>
                    <a:pt x="2245" y="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9610C4F8-CA4A-4C36-8E12-F732F4845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75" y="4518022"/>
              <a:ext cx="7404100" cy="4032249"/>
            </a:xfrm>
            <a:custGeom>
              <a:avLst/>
              <a:gdLst>
                <a:gd name="T0" fmla="*/ 2245 w 2245"/>
                <a:gd name="T1" fmla="*/ 51 h 1223"/>
                <a:gd name="T2" fmla="*/ 2245 w 2245"/>
                <a:gd name="T3" fmla="*/ 1171 h 1223"/>
                <a:gd name="T4" fmla="*/ 2192 w 2245"/>
                <a:gd name="T5" fmla="*/ 1223 h 1223"/>
                <a:gd name="T6" fmla="*/ 53 w 2245"/>
                <a:gd name="T7" fmla="*/ 1223 h 1223"/>
                <a:gd name="T8" fmla="*/ 0 w 2245"/>
                <a:gd name="T9" fmla="*/ 1171 h 1223"/>
                <a:gd name="T10" fmla="*/ 0 w 2245"/>
                <a:gd name="T11" fmla="*/ 227 h 1223"/>
                <a:gd name="T12" fmla="*/ 53 w 2245"/>
                <a:gd name="T13" fmla="*/ 175 h 1223"/>
                <a:gd name="T14" fmla="*/ 1077 w 2245"/>
                <a:gd name="T15" fmla="*/ 175 h 1223"/>
                <a:gd name="T16" fmla="*/ 1125 w 2245"/>
                <a:gd name="T17" fmla="*/ 146 h 1223"/>
                <a:gd name="T18" fmla="*/ 1185 w 2245"/>
                <a:gd name="T19" fmla="*/ 28 h 1223"/>
                <a:gd name="T20" fmla="*/ 1233 w 2245"/>
                <a:gd name="T21" fmla="*/ 0 h 1223"/>
                <a:gd name="T22" fmla="*/ 2192 w 2245"/>
                <a:gd name="T23" fmla="*/ 0 h 1223"/>
                <a:gd name="T24" fmla="*/ 2245 w 2245"/>
                <a:gd name="T25" fmla="*/ 51 h 1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45" h="1223">
                  <a:moveTo>
                    <a:pt x="2245" y="51"/>
                  </a:moveTo>
                  <a:cubicBezTo>
                    <a:pt x="2245" y="1171"/>
                    <a:pt x="2245" y="1171"/>
                    <a:pt x="2245" y="1171"/>
                  </a:cubicBezTo>
                  <a:cubicBezTo>
                    <a:pt x="2245" y="1200"/>
                    <a:pt x="2222" y="1223"/>
                    <a:pt x="2192" y="1223"/>
                  </a:cubicBezTo>
                  <a:cubicBezTo>
                    <a:pt x="53" y="1223"/>
                    <a:pt x="53" y="1223"/>
                    <a:pt x="53" y="1223"/>
                  </a:cubicBezTo>
                  <a:cubicBezTo>
                    <a:pt x="24" y="1223"/>
                    <a:pt x="0" y="1200"/>
                    <a:pt x="0" y="1171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198"/>
                    <a:pt x="24" y="175"/>
                    <a:pt x="53" y="175"/>
                  </a:cubicBezTo>
                  <a:cubicBezTo>
                    <a:pt x="1077" y="175"/>
                    <a:pt x="1077" y="175"/>
                    <a:pt x="1077" y="175"/>
                  </a:cubicBezTo>
                  <a:cubicBezTo>
                    <a:pt x="1097" y="175"/>
                    <a:pt x="1116" y="164"/>
                    <a:pt x="1125" y="146"/>
                  </a:cubicBezTo>
                  <a:cubicBezTo>
                    <a:pt x="1185" y="28"/>
                    <a:pt x="1185" y="28"/>
                    <a:pt x="1185" y="28"/>
                  </a:cubicBezTo>
                  <a:cubicBezTo>
                    <a:pt x="1194" y="11"/>
                    <a:pt x="1212" y="0"/>
                    <a:pt x="1233" y="0"/>
                  </a:cubicBezTo>
                  <a:cubicBezTo>
                    <a:pt x="2192" y="0"/>
                    <a:pt x="2192" y="0"/>
                    <a:pt x="2192" y="0"/>
                  </a:cubicBezTo>
                  <a:cubicBezTo>
                    <a:pt x="2222" y="0"/>
                    <a:pt x="2245" y="23"/>
                    <a:pt x="2245" y="51"/>
                  </a:cubicBezTo>
                  <a:close/>
                </a:path>
              </a:pathLst>
            </a:custGeom>
            <a:noFill/>
            <a:ln w="11113" cap="flat">
              <a:solidFill>
                <a:srgbClr val="2E2C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537269" y="6458579"/>
            <a:ext cx="6284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600" dirty="0" err="1">
                <a:latin typeface="BR Omega VN" pitchFamily="50" charset="0"/>
              </a:rPr>
              <a:t>Đăng</a:t>
            </a:r>
            <a:r>
              <a:rPr lang="en-US" sz="1600" dirty="0">
                <a:latin typeface="BR Omega VN" pitchFamily="50" charset="0"/>
              </a:rPr>
              <a:t> </a:t>
            </a:r>
            <a:r>
              <a:rPr lang="en-US" sz="1600" dirty="0" err="1">
                <a:latin typeface="BR Omega VN" pitchFamily="50" charset="0"/>
              </a:rPr>
              <a:t>nhập</a:t>
            </a:r>
            <a:r>
              <a:rPr lang="en-US" sz="1600" dirty="0">
                <a:latin typeface="BR Omega VN" pitchFamily="50" charset="0"/>
              </a:rPr>
              <a:t> </a:t>
            </a:r>
            <a:r>
              <a:rPr lang="en-US" sz="1600" dirty="0" err="1">
                <a:latin typeface="BR Omega VN" pitchFamily="50" charset="0"/>
              </a:rPr>
              <a:t>vào</a:t>
            </a:r>
            <a:r>
              <a:rPr lang="en-US" sz="1600" dirty="0">
                <a:latin typeface="BR Omega VN" pitchFamily="50" charset="0"/>
              </a:rPr>
              <a:t> </a:t>
            </a:r>
            <a:r>
              <a:rPr lang="en-US" sz="1600" dirty="0" err="1">
                <a:latin typeface="BR Omega VN" pitchFamily="50" charset="0"/>
              </a:rPr>
              <a:t>tài</a:t>
            </a:r>
            <a:r>
              <a:rPr lang="en-US" sz="1600" dirty="0">
                <a:latin typeface="BR Omega VN" pitchFamily="50" charset="0"/>
              </a:rPr>
              <a:t> </a:t>
            </a:r>
            <a:r>
              <a:rPr lang="en-US" sz="1600" dirty="0" err="1">
                <a:latin typeface="BR Omega VN" pitchFamily="50" charset="0"/>
              </a:rPr>
              <a:t>khoản</a:t>
            </a:r>
            <a:r>
              <a:rPr lang="en-US" sz="1600" dirty="0">
                <a:latin typeface="BR Omega VN" pitchFamily="50" charset="0"/>
              </a:rPr>
              <a:t> </a:t>
            </a:r>
            <a:r>
              <a:rPr lang="en-US" sz="1600" dirty="0" err="1">
                <a:latin typeface="BR Omega VN" pitchFamily="50" charset="0"/>
              </a:rPr>
              <a:t>cán</a:t>
            </a:r>
            <a:r>
              <a:rPr lang="en-US" sz="1600" dirty="0">
                <a:latin typeface="BR Omega VN" pitchFamily="50" charset="0"/>
              </a:rPr>
              <a:t> </a:t>
            </a:r>
            <a:r>
              <a:rPr lang="en-US" sz="1600" dirty="0" err="1">
                <a:latin typeface="BR Omega VN" pitchFamily="50" charset="0"/>
              </a:rPr>
              <a:t>bộ</a:t>
            </a:r>
            <a:r>
              <a:rPr lang="en-US" sz="1600" dirty="0">
                <a:latin typeface="BR Omega VN" pitchFamily="50" charset="0"/>
              </a:rPr>
              <a:t> &gt;</a:t>
            </a:r>
            <a:r>
              <a:rPr lang="en-US" sz="1600" dirty="0" err="1">
                <a:latin typeface="BR Omega VN" pitchFamily="50" charset="0"/>
              </a:rPr>
              <a:t>Tiếp</a:t>
            </a:r>
            <a:r>
              <a:rPr lang="en-US" sz="1600" dirty="0">
                <a:latin typeface="BR Omega VN" pitchFamily="50" charset="0"/>
              </a:rPr>
              <a:t> </a:t>
            </a:r>
            <a:r>
              <a:rPr lang="en-US" sz="1600" dirty="0" err="1">
                <a:latin typeface="BR Omega VN" pitchFamily="50" charset="0"/>
              </a:rPr>
              <a:t>nhận</a:t>
            </a:r>
            <a:r>
              <a:rPr lang="en-US" sz="1600" dirty="0">
                <a:latin typeface="BR Omega VN" pitchFamily="50" charset="0"/>
              </a:rPr>
              <a:t> </a:t>
            </a:r>
            <a:r>
              <a:rPr lang="en-US" sz="1600" dirty="0" err="1">
                <a:latin typeface="BR Omega VN" pitchFamily="50" charset="0"/>
              </a:rPr>
              <a:t>và</a:t>
            </a:r>
            <a:r>
              <a:rPr lang="en-US" sz="1600" dirty="0">
                <a:latin typeface="BR Omega VN" pitchFamily="50" charset="0"/>
              </a:rPr>
              <a:t> </a:t>
            </a:r>
            <a:r>
              <a:rPr lang="en-US" sz="1600" dirty="0" err="1">
                <a:latin typeface="BR Omega VN" pitchFamily="50" charset="0"/>
              </a:rPr>
              <a:t>trả</a:t>
            </a:r>
            <a:r>
              <a:rPr lang="en-US" sz="1600" dirty="0">
                <a:latin typeface="BR Omega VN" pitchFamily="50" charset="0"/>
              </a:rPr>
              <a:t> </a:t>
            </a:r>
            <a:r>
              <a:rPr lang="en-US" sz="1600" dirty="0" err="1">
                <a:latin typeface="BR Omega VN" pitchFamily="50" charset="0"/>
              </a:rPr>
              <a:t>kết</a:t>
            </a:r>
            <a:r>
              <a:rPr lang="en-US" sz="1600" dirty="0">
                <a:latin typeface="BR Omega VN" pitchFamily="50" charset="0"/>
              </a:rPr>
              <a:t> </a:t>
            </a:r>
            <a:r>
              <a:rPr lang="en-US" sz="1600" dirty="0" err="1">
                <a:latin typeface="BR Omega VN" pitchFamily="50" charset="0"/>
              </a:rPr>
              <a:t>quả</a:t>
            </a:r>
            <a:r>
              <a:rPr lang="en-US" sz="1600" dirty="0">
                <a:latin typeface="BR Omega VN" pitchFamily="50" charset="0"/>
              </a:rPr>
              <a:t> &gt; Thu </a:t>
            </a:r>
            <a:r>
              <a:rPr lang="en-US" sz="1600" dirty="0" err="1">
                <a:latin typeface="BR Omega VN" pitchFamily="50" charset="0"/>
              </a:rPr>
              <a:t>phí</a:t>
            </a:r>
            <a:r>
              <a:rPr lang="en-US" sz="1600" dirty="0">
                <a:latin typeface="BR Omega VN" pitchFamily="50" charset="0"/>
              </a:rPr>
              <a:t> </a:t>
            </a:r>
            <a:r>
              <a:rPr lang="en-US" sz="1600" dirty="0" err="1">
                <a:latin typeface="BR Omega VN" pitchFamily="50" charset="0"/>
              </a:rPr>
              <a:t>lệ</a:t>
            </a:r>
            <a:r>
              <a:rPr lang="en-US" sz="1600" dirty="0">
                <a:latin typeface="BR Omega VN" pitchFamily="50" charset="0"/>
              </a:rPr>
              <a:t> </a:t>
            </a:r>
            <a:r>
              <a:rPr lang="en-US" sz="1600" dirty="0" err="1">
                <a:latin typeface="BR Omega VN" pitchFamily="50" charset="0"/>
              </a:rPr>
              <a:t>phí</a:t>
            </a:r>
            <a:endParaRPr lang="en-US" sz="1600" dirty="0">
              <a:latin typeface="BR Omega VN" pitchFamily="50" charset="0"/>
            </a:endParaRPr>
          </a:p>
          <a:p>
            <a:pPr marL="285750" indent="-285750">
              <a:buFontTx/>
              <a:buChar char="-"/>
            </a:pPr>
            <a:r>
              <a:rPr lang="en-US" sz="1600" dirty="0" err="1" smtClean="0">
                <a:latin typeface="BR Omega VN" pitchFamily="50" charset="0"/>
              </a:rPr>
              <a:t>Chọn</a:t>
            </a:r>
            <a:r>
              <a:rPr lang="en-US" sz="1600" dirty="0" smtClean="0">
                <a:latin typeface="BR Omega VN" pitchFamily="50" charset="0"/>
              </a:rPr>
              <a:t> </a:t>
            </a:r>
            <a:r>
              <a:rPr lang="en-US" sz="1600" dirty="0" err="1" smtClean="0">
                <a:latin typeface="BR Omega VN" pitchFamily="50" charset="0"/>
              </a:rPr>
              <a:t>chức</a:t>
            </a:r>
            <a:r>
              <a:rPr lang="en-US" sz="1600" dirty="0" smtClean="0">
                <a:latin typeface="BR Omega VN" pitchFamily="50" charset="0"/>
              </a:rPr>
              <a:t> </a:t>
            </a:r>
            <a:r>
              <a:rPr lang="en-US" sz="1600" dirty="0" err="1" smtClean="0">
                <a:latin typeface="BR Omega VN" pitchFamily="50" charset="0"/>
              </a:rPr>
              <a:t>năng</a:t>
            </a:r>
            <a:r>
              <a:rPr lang="en-US" sz="1600" dirty="0" smtClean="0">
                <a:latin typeface="BR Omega VN" pitchFamily="50" charset="0"/>
              </a:rPr>
              <a:t> </a:t>
            </a:r>
            <a:r>
              <a:rPr lang="en-US" sz="1600" dirty="0" err="1" smtClean="0">
                <a:latin typeface="BR Omega VN" pitchFamily="50" charset="0"/>
              </a:rPr>
              <a:t>Phát</a:t>
            </a:r>
            <a:r>
              <a:rPr lang="en-US" sz="1600" dirty="0" smtClean="0">
                <a:latin typeface="BR Omega VN" pitchFamily="50" charset="0"/>
              </a:rPr>
              <a:t> </a:t>
            </a:r>
            <a:r>
              <a:rPr lang="en-US" sz="1600" dirty="0" err="1" smtClean="0">
                <a:latin typeface="BR Omega VN" pitchFamily="50" charset="0"/>
              </a:rPr>
              <a:t>hành</a:t>
            </a:r>
            <a:r>
              <a:rPr lang="en-US" sz="1600" dirty="0" smtClean="0">
                <a:latin typeface="BR Omega VN" pitchFamily="50" charset="0"/>
              </a:rPr>
              <a:t> </a:t>
            </a:r>
            <a:r>
              <a:rPr lang="en-US" sz="1600" dirty="0" err="1" smtClean="0">
                <a:latin typeface="BR Omega VN" pitchFamily="50" charset="0"/>
              </a:rPr>
              <a:t>biên</a:t>
            </a:r>
            <a:r>
              <a:rPr lang="en-US" sz="1600" dirty="0" smtClean="0">
                <a:latin typeface="BR Omega VN" pitchFamily="50" charset="0"/>
              </a:rPr>
              <a:t> </a:t>
            </a:r>
            <a:r>
              <a:rPr lang="en-US" sz="1600" dirty="0" err="1" smtClean="0">
                <a:latin typeface="BR Omega VN" pitchFamily="50" charset="0"/>
              </a:rPr>
              <a:t>lai</a:t>
            </a:r>
            <a:endParaRPr lang="en-US" sz="1600" dirty="0">
              <a:latin typeface="BR Omega VN" pitchFamily="50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750" y="7403347"/>
            <a:ext cx="5763203" cy="209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98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946" y="569073"/>
            <a:ext cx="6522958" cy="53643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DF54F-C515-44AC-ACF9-C2D7493E63F0}" type="slidenum">
              <a:rPr lang="en-US" smtClean="0"/>
              <a:t>4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965D4F0-BF10-4B09-AE73-5EA85F849BCE}"/>
              </a:ext>
            </a:extLst>
          </p:cNvPr>
          <p:cNvGrpSpPr/>
          <p:nvPr/>
        </p:nvGrpSpPr>
        <p:grpSpPr>
          <a:xfrm>
            <a:off x="562245" y="980233"/>
            <a:ext cx="6582870" cy="8417767"/>
            <a:chOff x="53975" y="4444115"/>
            <a:chExt cx="7410450" cy="4112504"/>
          </a:xfrm>
        </p:grpSpPr>
        <p:sp>
          <p:nvSpPr>
            <p:cNvPr id="6" name="AutoShape 27">
              <a:extLst>
                <a:ext uri="{FF2B5EF4-FFF2-40B4-BE49-F238E27FC236}">
                  <a16:creationId xmlns:a16="http://schemas.microsoft.com/office/drawing/2014/main" id="{96031593-425C-4CC1-8E3F-5EFBC4F4916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3975" y="4511672"/>
              <a:ext cx="7410450" cy="4044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29">
              <a:extLst>
                <a:ext uri="{FF2B5EF4-FFF2-40B4-BE49-F238E27FC236}">
                  <a16:creationId xmlns:a16="http://schemas.microsoft.com/office/drawing/2014/main" id="{35DD0AA5-771D-4B54-BA07-1D19208B77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59" y="4573640"/>
              <a:ext cx="7146925" cy="561656"/>
            </a:xfrm>
            <a:custGeom>
              <a:avLst/>
              <a:gdLst>
                <a:gd name="T0" fmla="*/ 2167 w 2167"/>
                <a:gd name="T1" fmla="*/ 300 h 300"/>
                <a:gd name="T2" fmla="*/ 0 w 2167"/>
                <a:gd name="T3" fmla="*/ 300 h 300"/>
                <a:gd name="T4" fmla="*/ 0 w 2167"/>
                <a:gd name="T5" fmla="*/ 28 h 300"/>
                <a:gd name="T6" fmla="*/ 48 w 2167"/>
                <a:gd name="T7" fmla="*/ 0 h 300"/>
                <a:gd name="T8" fmla="*/ 2119 w 2167"/>
                <a:gd name="T9" fmla="*/ 0 h 300"/>
                <a:gd name="T10" fmla="*/ 2167 w 2167"/>
                <a:gd name="T11" fmla="*/ 29 h 300"/>
                <a:gd name="T12" fmla="*/ 2167 w 2167"/>
                <a:gd name="T13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7" h="300">
                  <a:moveTo>
                    <a:pt x="2167" y="300"/>
                  </a:moveTo>
                  <a:cubicBezTo>
                    <a:pt x="0" y="300"/>
                    <a:pt x="0" y="300"/>
                    <a:pt x="0" y="30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21" y="0"/>
                    <a:pt x="48" y="0"/>
                  </a:cubicBezTo>
                  <a:cubicBezTo>
                    <a:pt x="2119" y="0"/>
                    <a:pt x="2119" y="0"/>
                    <a:pt x="2119" y="0"/>
                  </a:cubicBezTo>
                  <a:cubicBezTo>
                    <a:pt x="2146" y="0"/>
                    <a:pt x="2167" y="13"/>
                    <a:pt x="2167" y="29"/>
                  </a:cubicBezTo>
                  <a:lnTo>
                    <a:pt x="2167" y="30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sz="1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sz="1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2: </a:t>
              </a:r>
              <a:r>
                <a:rPr lang="en-US" sz="1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Thu </a:t>
              </a:r>
              <a:r>
                <a:rPr lang="en-US" sz="1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phí</a:t>
              </a:r>
              <a:r>
                <a: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lệ</a:t>
              </a:r>
              <a:r>
                <a: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phí</a:t>
              </a:r>
              <a:endPara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Freeform 30">
              <a:extLst>
                <a:ext uri="{FF2B5EF4-FFF2-40B4-BE49-F238E27FC236}">
                  <a16:creationId xmlns:a16="http://schemas.microsoft.com/office/drawing/2014/main" id="{C298860A-3B93-47FA-AC6B-9A7B405B2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75" y="4444115"/>
              <a:ext cx="7404100" cy="4032247"/>
            </a:xfrm>
            <a:custGeom>
              <a:avLst/>
              <a:gdLst>
                <a:gd name="T0" fmla="*/ 2245 w 2245"/>
                <a:gd name="T1" fmla="*/ 51 h 1223"/>
                <a:gd name="T2" fmla="*/ 2245 w 2245"/>
                <a:gd name="T3" fmla="*/ 1171 h 1223"/>
                <a:gd name="T4" fmla="*/ 2192 w 2245"/>
                <a:gd name="T5" fmla="*/ 1223 h 1223"/>
                <a:gd name="T6" fmla="*/ 53 w 2245"/>
                <a:gd name="T7" fmla="*/ 1223 h 1223"/>
                <a:gd name="T8" fmla="*/ 0 w 2245"/>
                <a:gd name="T9" fmla="*/ 1171 h 1223"/>
                <a:gd name="T10" fmla="*/ 0 w 2245"/>
                <a:gd name="T11" fmla="*/ 227 h 1223"/>
                <a:gd name="T12" fmla="*/ 53 w 2245"/>
                <a:gd name="T13" fmla="*/ 175 h 1223"/>
                <a:gd name="T14" fmla="*/ 1077 w 2245"/>
                <a:gd name="T15" fmla="*/ 175 h 1223"/>
                <a:gd name="T16" fmla="*/ 1125 w 2245"/>
                <a:gd name="T17" fmla="*/ 146 h 1223"/>
                <a:gd name="T18" fmla="*/ 1185 w 2245"/>
                <a:gd name="T19" fmla="*/ 28 h 1223"/>
                <a:gd name="T20" fmla="*/ 1233 w 2245"/>
                <a:gd name="T21" fmla="*/ 0 h 1223"/>
                <a:gd name="T22" fmla="*/ 2192 w 2245"/>
                <a:gd name="T23" fmla="*/ 0 h 1223"/>
                <a:gd name="T24" fmla="*/ 2245 w 2245"/>
                <a:gd name="T25" fmla="*/ 51 h 1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45" h="1223">
                  <a:moveTo>
                    <a:pt x="2245" y="51"/>
                  </a:moveTo>
                  <a:cubicBezTo>
                    <a:pt x="2245" y="1171"/>
                    <a:pt x="2245" y="1171"/>
                    <a:pt x="2245" y="1171"/>
                  </a:cubicBezTo>
                  <a:cubicBezTo>
                    <a:pt x="2245" y="1200"/>
                    <a:pt x="2222" y="1223"/>
                    <a:pt x="2192" y="1223"/>
                  </a:cubicBezTo>
                  <a:cubicBezTo>
                    <a:pt x="53" y="1223"/>
                    <a:pt x="53" y="1223"/>
                    <a:pt x="53" y="1223"/>
                  </a:cubicBezTo>
                  <a:cubicBezTo>
                    <a:pt x="24" y="1223"/>
                    <a:pt x="0" y="1200"/>
                    <a:pt x="0" y="1171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198"/>
                    <a:pt x="24" y="175"/>
                    <a:pt x="53" y="175"/>
                  </a:cubicBezTo>
                  <a:cubicBezTo>
                    <a:pt x="1077" y="175"/>
                    <a:pt x="1077" y="175"/>
                    <a:pt x="1077" y="175"/>
                  </a:cubicBezTo>
                  <a:cubicBezTo>
                    <a:pt x="1097" y="175"/>
                    <a:pt x="1116" y="164"/>
                    <a:pt x="1125" y="146"/>
                  </a:cubicBezTo>
                  <a:cubicBezTo>
                    <a:pt x="1185" y="28"/>
                    <a:pt x="1185" y="28"/>
                    <a:pt x="1185" y="28"/>
                  </a:cubicBezTo>
                  <a:cubicBezTo>
                    <a:pt x="1194" y="11"/>
                    <a:pt x="1212" y="0"/>
                    <a:pt x="1233" y="0"/>
                  </a:cubicBezTo>
                  <a:cubicBezTo>
                    <a:pt x="2192" y="0"/>
                    <a:pt x="2192" y="0"/>
                    <a:pt x="2192" y="0"/>
                  </a:cubicBezTo>
                  <a:cubicBezTo>
                    <a:pt x="2222" y="0"/>
                    <a:pt x="2245" y="23"/>
                    <a:pt x="2245" y="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31">
              <a:extLst>
                <a:ext uri="{FF2B5EF4-FFF2-40B4-BE49-F238E27FC236}">
                  <a16:creationId xmlns:a16="http://schemas.microsoft.com/office/drawing/2014/main" id="{9610C4F8-CA4A-4C36-8E12-F732F4845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75" y="4518022"/>
              <a:ext cx="7404100" cy="4032249"/>
            </a:xfrm>
            <a:custGeom>
              <a:avLst/>
              <a:gdLst>
                <a:gd name="T0" fmla="*/ 2245 w 2245"/>
                <a:gd name="T1" fmla="*/ 51 h 1223"/>
                <a:gd name="T2" fmla="*/ 2245 w 2245"/>
                <a:gd name="T3" fmla="*/ 1171 h 1223"/>
                <a:gd name="T4" fmla="*/ 2192 w 2245"/>
                <a:gd name="T5" fmla="*/ 1223 h 1223"/>
                <a:gd name="T6" fmla="*/ 53 w 2245"/>
                <a:gd name="T7" fmla="*/ 1223 h 1223"/>
                <a:gd name="T8" fmla="*/ 0 w 2245"/>
                <a:gd name="T9" fmla="*/ 1171 h 1223"/>
                <a:gd name="T10" fmla="*/ 0 w 2245"/>
                <a:gd name="T11" fmla="*/ 227 h 1223"/>
                <a:gd name="T12" fmla="*/ 53 w 2245"/>
                <a:gd name="T13" fmla="*/ 175 h 1223"/>
                <a:gd name="T14" fmla="*/ 1077 w 2245"/>
                <a:gd name="T15" fmla="*/ 175 h 1223"/>
                <a:gd name="T16" fmla="*/ 1125 w 2245"/>
                <a:gd name="T17" fmla="*/ 146 h 1223"/>
                <a:gd name="T18" fmla="*/ 1185 w 2245"/>
                <a:gd name="T19" fmla="*/ 28 h 1223"/>
                <a:gd name="T20" fmla="*/ 1233 w 2245"/>
                <a:gd name="T21" fmla="*/ 0 h 1223"/>
                <a:gd name="T22" fmla="*/ 2192 w 2245"/>
                <a:gd name="T23" fmla="*/ 0 h 1223"/>
                <a:gd name="T24" fmla="*/ 2245 w 2245"/>
                <a:gd name="T25" fmla="*/ 51 h 1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45" h="1223">
                  <a:moveTo>
                    <a:pt x="2245" y="51"/>
                  </a:moveTo>
                  <a:cubicBezTo>
                    <a:pt x="2245" y="1171"/>
                    <a:pt x="2245" y="1171"/>
                    <a:pt x="2245" y="1171"/>
                  </a:cubicBezTo>
                  <a:cubicBezTo>
                    <a:pt x="2245" y="1200"/>
                    <a:pt x="2222" y="1223"/>
                    <a:pt x="2192" y="1223"/>
                  </a:cubicBezTo>
                  <a:cubicBezTo>
                    <a:pt x="53" y="1223"/>
                    <a:pt x="53" y="1223"/>
                    <a:pt x="53" y="1223"/>
                  </a:cubicBezTo>
                  <a:cubicBezTo>
                    <a:pt x="24" y="1223"/>
                    <a:pt x="0" y="1200"/>
                    <a:pt x="0" y="1171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198"/>
                    <a:pt x="24" y="175"/>
                    <a:pt x="53" y="175"/>
                  </a:cubicBezTo>
                  <a:cubicBezTo>
                    <a:pt x="1077" y="175"/>
                    <a:pt x="1077" y="175"/>
                    <a:pt x="1077" y="175"/>
                  </a:cubicBezTo>
                  <a:cubicBezTo>
                    <a:pt x="1097" y="175"/>
                    <a:pt x="1116" y="164"/>
                    <a:pt x="1125" y="146"/>
                  </a:cubicBezTo>
                  <a:cubicBezTo>
                    <a:pt x="1185" y="28"/>
                    <a:pt x="1185" y="28"/>
                    <a:pt x="1185" y="28"/>
                  </a:cubicBezTo>
                  <a:cubicBezTo>
                    <a:pt x="1194" y="11"/>
                    <a:pt x="1212" y="0"/>
                    <a:pt x="1233" y="0"/>
                  </a:cubicBezTo>
                  <a:cubicBezTo>
                    <a:pt x="2192" y="0"/>
                    <a:pt x="2192" y="0"/>
                    <a:pt x="2192" y="0"/>
                  </a:cubicBezTo>
                  <a:cubicBezTo>
                    <a:pt x="2222" y="0"/>
                    <a:pt x="2245" y="23"/>
                    <a:pt x="2245" y="51"/>
                  </a:cubicBezTo>
                  <a:close/>
                </a:path>
              </a:pathLst>
            </a:custGeom>
            <a:noFill/>
            <a:ln w="11113" cap="flat">
              <a:solidFill>
                <a:srgbClr val="2E2C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41409" y="2486565"/>
            <a:ext cx="62972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800" dirty="0" err="1" smtClean="0"/>
              <a:t>Nhấn</a:t>
            </a:r>
            <a:r>
              <a:rPr lang="en-US" sz="1800" dirty="0" smtClean="0"/>
              <a:t> </a:t>
            </a:r>
            <a:r>
              <a:rPr lang="en-US" sz="1800" dirty="0" err="1" smtClean="0"/>
              <a:t>Lưu</a:t>
            </a:r>
            <a:r>
              <a:rPr lang="en-US" sz="1800" dirty="0" smtClean="0"/>
              <a:t> </a:t>
            </a:r>
            <a:r>
              <a:rPr lang="en-US" sz="1800" dirty="0" err="1" smtClean="0"/>
              <a:t>thông</a:t>
            </a:r>
            <a:r>
              <a:rPr lang="en-US" sz="1800" dirty="0" smtClean="0"/>
              <a:t> tin </a:t>
            </a:r>
            <a:r>
              <a:rPr lang="en-US" sz="1800" dirty="0" err="1" smtClean="0"/>
              <a:t>thanh</a:t>
            </a:r>
            <a:r>
              <a:rPr lang="en-US" sz="1800" dirty="0" smtClean="0"/>
              <a:t> </a:t>
            </a:r>
            <a:r>
              <a:rPr lang="en-US" sz="1800" dirty="0" err="1" smtClean="0"/>
              <a:t>toán</a:t>
            </a:r>
            <a:endParaRPr lang="en-US" sz="1800" dirty="0" smtClean="0"/>
          </a:p>
          <a:p>
            <a:pPr marL="285750" indent="-285750">
              <a:buFontTx/>
              <a:buChar char="-"/>
            </a:pPr>
            <a:r>
              <a:rPr lang="en-US" sz="1800" dirty="0" err="1" smtClean="0"/>
              <a:t>Chọn</a:t>
            </a:r>
            <a:r>
              <a:rPr lang="en-US" sz="1800" dirty="0" smtClean="0"/>
              <a:t> In </a:t>
            </a:r>
            <a:r>
              <a:rPr lang="en-US" sz="1800" dirty="0" err="1" smtClean="0"/>
              <a:t>phiếu</a:t>
            </a:r>
            <a:r>
              <a:rPr lang="en-US" sz="1800" dirty="0" smtClean="0"/>
              <a:t> </a:t>
            </a:r>
            <a:r>
              <a:rPr lang="en-US" sz="1800" dirty="0" err="1" smtClean="0"/>
              <a:t>nộp</a:t>
            </a:r>
            <a:r>
              <a:rPr lang="en-US" sz="1800" dirty="0" smtClean="0"/>
              <a:t> </a:t>
            </a:r>
            <a:r>
              <a:rPr lang="en-US" sz="1800" dirty="0" err="1" smtClean="0"/>
              <a:t>tiền</a:t>
            </a:r>
            <a:r>
              <a:rPr lang="en-US" sz="1800" dirty="0" smtClean="0"/>
              <a:t> </a:t>
            </a:r>
            <a:r>
              <a:rPr lang="en-US" sz="1800" dirty="0"/>
              <a:t>W</a:t>
            </a:r>
            <a:r>
              <a:rPr lang="en-US" sz="1800" dirty="0" smtClean="0"/>
              <a:t>ord/ In </a:t>
            </a:r>
            <a:r>
              <a:rPr lang="en-US" sz="1800" dirty="0" err="1" smtClean="0"/>
              <a:t>phiếu</a:t>
            </a:r>
            <a:r>
              <a:rPr lang="en-US" sz="1800" dirty="0" smtClean="0"/>
              <a:t> </a:t>
            </a:r>
            <a:r>
              <a:rPr lang="en-US" sz="1800" dirty="0" err="1" smtClean="0"/>
              <a:t>nộp</a:t>
            </a:r>
            <a:r>
              <a:rPr lang="en-US" sz="1800" dirty="0" smtClean="0"/>
              <a:t> </a:t>
            </a:r>
            <a:r>
              <a:rPr lang="en-US" sz="1800" dirty="0" err="1" smtClean="0"/>
              <a:t>tiền</a:t>
            </a:r>
            <a:r>
              <a:rPr lang="en-US" sz="1800" dirty="0" smtClean="0"/>
              <a:t> PDF</a:t>
            </a:r>
          </a:p>
          <a:p>
            <a:r>
              <a:rPr lang="en-US" sz="1800" dirty="0" smtClean="0">
                <a:latin typeface="BR Omega VN" pitchFamily="50" charset="0"/>
              </a:rPr>
              <a:t>-&gt; </a:t>
            </a:r>
            <a:r>
              <a:rPr lang="en-US" sz="1800" dirty="0" err="1" smtClean="0">
                <a:latin typeface="BR Omega VN" pitchFamily="50" charset="0"/>
              </a:rPr>
              <a:t>Hệ</a:t>
            </a:r>
            <a:r>
              <a:rPr lang="en-US" sz="1800" dirty="0" smtClean="0">
                <a:latin typeface="BR Omega VN" pitchFamily="50" charset="0"/>
              </a:rPr>
              <a:t> </a:t>
            </a:r>
            <a:r>
              <a:rPr lang="en-US" sz="1800" dirty="0" err="1" smtClean="0">
                <a:latin typeface="BR Omega VN" pitchFamily="50" charset="0"/>
              </a:rPr>
              <a:t>thống</a:t>
            </a:r>
            <a:r>
              <a:rPr lang="en-US" sz="1800" dirty="0">
                <a:latin typeface="BR Omega VN" pitchFamily="50" charset="0"/>
              </a:rPr>
              <a:t> </a:t>
            </a:r>
            <a:r>
              <a:rPr lang="en-US" sz="1800" dirty="0" err="1" smtClean="0">
                <a:latin typeface="BR Omega VN" pitchFamily="50" charset="0"/>
              </a:rPr>
              <a:t>đính</a:t>
            </a:r>
            <a:r>
              <a:rPr lang="en-US" sz="1800" dirty="0" smtClean="0">
                <a:latin typeface="BR Omega VN" pitchFamily="50" charset="0"/>
              </a:rPr>
              <a:t> </a:t>
            </a:r>
            <a:r>
              <a:rPr lang="en-US" sz="1800" dirty="0" err="1" smtClean="0">
                <a:latin typeface="BR Omega VN" pitchFamily="50" charset="0"/>
              </a:rPr>
              <a:t>kèm</a:t>
            </a:r>
            <a:r>
              <a:rPr lang="en-US" sz="1800" dirty="0" smtClean="0">
                <a:latin typeface="BR Omega VN" pitchFamily="50" charset="0"/>
              </a:rPr>
              <a:t> </a:t>
            </a:r>
            <a:r>
              <a:rPr lang="en-US" sz="1800" dirty="0" err="1" smtClean="0">
                <a:latin typeface="BR Omega VN" pitchFamily="50" charset="0"/>
              </a:rPr>
              <a:t>mã</a:t>
            </a:r>
            <a:r>
              <a:rPr lang="en-US" sz="1800" dirty="0" smtClean="0">
                <a:latin typeface="BR Omega VN" pitchFamily="50" charset="0"/>
              </a:rPr>
              <a:t> </a:t>
            </a:r>
            <a:r>
              <a:rPr lang="en-US" sz="1800" dirty="0" err="1" smtClean="0">
                <a:latin typeface="BR Omega VN" pitchFamily="50" charset="0"/>
              </a:rPr>
              <a:t>QRCode</a:t>
            </a:r>
            <a:r>
              <a:rPr lang="en-US" sz="1800" dirty="0" smtClean="0">
                <a:latin typeface="BR Omega VN" pitchFamily="50" charset="0"/>
              </a:rPr>
              <a:t> </a:t>
            </a:r>
            <a:r>
              <a:rPr lang="en-US" sz="1800" dirty="0" err="1" smtClean="0">
                <a:latin typeface="BR Omega VN" pitchFamily="50" charset="0"/>
              </a:rPr>
              <a:t>trong</a:t>
            </a:r>
            <a:r>
              <a:rPr lang="en-US" sz="1800" dirty="0" smtClean="0">
                <a:latin typeface="BR Omega VN" pitchFamily="50" charset="0"/>
              </a:rPr>
              <a:t> </a:t>
            </a:r>
            <a:r>
              <a:rPr lang="en-US" sz="1800" dirty="0" err="1" smtClean="0">
                <a:latin typeface="BR Omega VN" pitchFamily="50" charset="0"/>
              </a:rPr>
              <a:t>giấy</a:t>
            </a:r>
            <a:r>
              <a:rPr lang="en-US" sz="1800" dirty="0" smtClean="0">
                <a:latin typeface="BR Omega VN" pitchFamily="50" charset="0"/>
              </a:rPr>
              <a:t> </a:t>
            </a:r>
            <a:r>
              <a:rPr lang="en-US" sz="1800" dirty="0" err="1" smtClean="0">
                <a:latin typeface="BR Omega VN" pitchFamily="50" charset="0"/>
              </a:rPr>
              <a:t>đề</a:t>
            </a:r>
            <a:r>
              <a:rPr lang="en-US" sz="1800" dirty="0" smtClean="0">
                <a:latin typeface="BR Omega VN" pitchFamily="50" charset="0"/>
              </a:rPr>
              <a:t> </a:t>
            </a:r>
            <a:r>
              <a:rPr lang="en-US" sz="1800" dirty="0" err="1" smtClean="0">
                <a:latin typeface="BR Omega VN" pitchFamily="50" charset="0"/>
              </a:rPr>
              <a:t>nghị</a:t>
            </a:r>
            <a:r>
              <a:rPr lang="en-US" sz="1800" dirty="0" smtClean="0">
                <a:latin typeface="BR Omega VN" pitchFamily="50" charset="0"/>
              </a:rPr>
              <a:t> </a:t>
            </a:r>
            <a:r>
              <a:rPr lang="en-US" sz="1800" dirty="0" err="1" smtClean="0">
                <a:latin typeface="BR Omega VN" pitchFamily="50" charset="0"/>
              </a:rPr>
              <a:t>thu</a:t>
            </a:r>
            <a:r>
              <a:rPr lang="en-US" sz="1800" dirty="0" smtClean="0">
                <a:latin typeface="BR Omega VN" pitchFamily="50" charset="0"/>
              </a:rPr>
              <a:t> </a:t>
            </a:r>
            <a:r>
              <a:rPr lang="en-US" sz="1800" dirty="0" err="1" smtClean="0">
                <a:latin typeface="BR Omega VN" pitchFamily="50" charset="0"/>
              </a:rPr>
              <a:t>tiền</a:t>
            </a:r>
            <a:endParaRPr lang="en-US" sz="1800" dirty="0" smtClean="0">
              <a:latin typeface="BR Omega VN" pitchFamily="50" charset="0"/>
            </a:endParaRPr>
          </a:p>
          <a:p>
            <a:endParaRPr lang="en-US" sz="1800" dirty="0">
              <a:latin typeface="BR Omega VN" pitchFamily="50" charset="0"/>
            </a:endParaRPr>
          </a:p>
          <a:p>
            <a:pPr marL="342900" indent="-342900">
              <a:buAutoNum type="arabicPeriod"/>
            </a:pPr>
            <a:endParaRPr lang="en-US" sz="1800" dirty="0">
              <a:latin typeface="BR Omega VN" pitchFamily="50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946" y="609221"/>
            <a:ext cx="6333882" cy="483467"/>
          </a:xfrm>
          <a:prstGeom prst="rect">
            <a:avLst/>
          </a:prstGeom>
        </p:spPr>
      </p:pic>
      <p:sp>
        <p:nvSpPr>
          <p:cNvPr id="12" name="Oval 6"/>
          <p:cNvSpPr>
            <a:spLocks noChangeArrowheads="1"/>
          </p:cNvSpPr>
          <p:nvPr/>
        </p:nvSpPr>
        <p:spPr bwMode="auto">
          <a:xfrm>
            <a:off x="228659" y="421578"/>
            <a:ext cx="412750" cy="411162"/>
          </a:xfrm>
          <a:prstGeom prst="ellipse">
            <a:avLst/>
          </a:prstGeom>
          <a:solidFill>
            <a:srgbClr val="FFC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712937" y="670441"/>
            <a:ext cx="62188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HƯỚNG DẪN THỰC HIỆN THANH TOÁN QUA QRCODE</a:t>
            </a:r>
            <a:endParaRPr lang="en-US" sz="18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630" y="3694437"/>
            <a:ext cx="6212815" cy="16248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3833" y="5540336"/>
            <a:ext cx="3171967" cy="380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05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BR Omega VN Black"/>
        <a:ea typeface=""/>
        <a:cs typeface=""/>
      </a:majorFont>
      <a:minorFont>
        <a:latin typeface="BR Omega VN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2647</TotalTime>
  <Words>231</Words>
  <Application>Microsoft Office PowerPoint</Application>
  <PresentationFormat>Custom</PresentationFormat>
  <Paragraphs>29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BR Omega VN</vt:lpstr>
      <vt:lpstr>Calibri</vt:lpstr>
      <vt:lpstr>Arial</vt:lpstr>
      <vt:lpstr>BR Omega VN Black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Minh Nam (BA MC HN)</dc:creator>
  <cp:lastModifiedBy>Tham Nguyen Thi Hong</cp:lastModifiedBy>
  <cp:revision>142</cp:revision>
  <dcterms:created xsi:type="dcterms:W3CDTF">2023-03-24T06:29:42Z</dcterms:created>
  <dcterms:modified xsi:type="dcterms:W3CDTF">2024-05-23T08:18:28Z</dcterms:modified>
</cp:coreProperties>
</file>